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06_F133C5A0.xml" ContentType="application/vnd.ms-powerpoint.comments+xml"/>
  <Override PartName="/ppt/comments/modernComment_107_C320F0E6.xml" ContentType="application/vnd.ms-powerpoint.comments+xml"/>
  <Override PartName="/ppt/comments/modernComment_113_E0B99A9A.xml" ContentType="application/vnd.ms-powerpoint.comments+xml"/>
  <Override PartName="/ppt/comments/modernComment_10E_86E0830F.xml" ContentType="application/vnd.ms-powerpoint.comments+xml"/>
  <Override PartName="/ppt/comments/modernComment_114_1CA7F71F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8" r:id="rId7"/>
    <p:sldId id="261" r:id="rId8"/>
    <p:sldId id="260" r:id="rId9"/>
    <p:sldId id="262" r:id="rId10"/>
    <p:sldId id="263" r:id="rId11"/>
    <p:sldId id="282" r:id="rId12"/>
    <p:sldId id="266" r:id="rId13"/>
    <p:sldId id="267" r:id="rId14"/>
    <p:sldId id="268" r:id="rId15"/>
    <p:sldId id="271" r:id="rId16"/>
    <p:sldId id="273" r:id="rId17"/>
    <p:sldId id="274" r:id="rId18"/>
    <p:sldId id="275" r:id="rId19"/>
    <p:sldId id="269" r:id="rId20"/>
    <p:sldId id="270" r:id="rId21"/>
    <p:sldId id="276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B369251-E6C5-D742-B933-A9A1C84BD5E8}">
          <p14:sldIdLst>
            <p14:sldId id="256"/>
            <p14:sldId id="257"/>
          </p14:sldIdLst>
        </p14:section>
        <p14:section name="Background" id="{92ED9527-7DC5-2B42-81BD-A094D5274170}">
          <p14:sldIdLst>
            <p14:sldId id="258"/>
            <p14:sldId id="261"/>
            <p14:sldId id="260"/>
            <p14:sldId id="262"/>
            <p14:sldId id="263"/>
            <p14:sldId id="282"/>
          </p14:sldIdLst>
        </p14:section>
        <p14:section name="Insights" id="{2001AA69-4907-8B42-800C-75F76AFA8211}">
          <p14:sldIdLst>
            <p14:sldId id="266"/>
            <p14:sldId id="267"/>
          </p14:sldIdLst>
        </p14:section>
        <p14:section name="Improvement areas" id="{3A30D89D-B273-5849-BE4C-D571C4305DED}">
          <p14:sldIdLst>
            <p14:sldId id="268"/>
            <p14:sldId id="271"/>
            <p14:sldId id="273"/>
            <p14:sldId id="274"/>
            <p14:sldId id="275"/>
            <p14:sldId id="269"/>
            <p14:sldId id="270"/>
            <p14:sldId id="276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17E52A-4958-081B-417C-758859A028FD}" name="Ismail Mohammed" initials="IM" userId="S::ismail.mohammed@redbridge.gov.uk::51e6846b-1ab0-4081-a33a-c093a6c0e80a" providerId="AD"/>
  <p188:author id="{2950428E-6682-D8EC-FE46-DDCCACFD4018}" name="Jumaina Firdaus" initials="JF" userId="S::jumaina.firdaus@redbridge.gov.uk::d785a394-a092-448c-aa4a-9ceb63a26351" providerId="AD"/>
  <p188:author id="{7F46259C-4911-68DC-5FDF-A0932A3EF9E9}" name="Chris Stewart" initials="CS" userId="S::Chris.Stewart@redbridge.gov.uk::b20b7e0f-3677-4eeb-8a93-b60201e641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670"/>
    <a:srgbClr val="B8116C"/>
    <a:srgbClr val="BF1B62"/>
    <a:srgbClr val="FFFFFF"/>
    <a:srgbClr val="AD0A64"/>
    <a:srgbClr val="174F7B"/>
    <a:srgbClr val="730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AC2883-5AED-6F14-D394-C430AC6C4943}" v="2" dt="2024-12-09T14:57:20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–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maina Firdaus" userId="S::jumaina.firdaus@redbridge.gov.uk::d785a394-a092-448c-aa4a-9ceb63a26351" providerId="AD" clId="Web-{1EB692D0-D9E3-1384-7B1B-7CF498E1A1CD}"/>
    <pc:docChg chg="addSld delSld modSld modSection">
      <pc:chgData name="Jumaina Firdaus" userId="S::jumaina.firdaus@redbridge.gov.uk::d785a394-a092-448c-aa4a-9ceb63a26351" providerId="AD" clId="Web-{1EB692D0-D9E3-1384-7B1B-7CF498E1A1CD}" dt="2024-09-12T10:53:10.196" v="351" actId="20577"/>
      <pc:docMkLst>
        <pc:docMk/>
      </pc:docMkLst>
      <pc:sldChg chg="modSp">
        <pc:chgData name="Jumaina Firdaus" userId="S::jumaina.firdaus@redbridge.gov.uk::d785a394-a092-448c-aa4a-9ceb63a26351" providerId="AD" clId="Web-{1EB692D0-D9E3-1384-7B1B-7CF498E1A1CD}" dt="2024-09-12T10:53:10.196" v="351" actId="20577"/>
        <pc:sldMkLst>
          <pc:docMk/>
          <pc:sldMk cId="2493881043" sldId="260"/>
        </pc:sldMkLst>
        <pc:spChg chg="mod">
          <ac:chgData name="Jumaina Firdaus" userId="S::jumaina.firdaus@redbridge.gov.uk::d785a394-a092-448c-aa4a-9ceb63a26351" providerId="AD" clId="Web-{1EB692D0-D9E3-1384-7B1B-7CF498E1A1CD}" dt="2024-09-12T10:53:10.196" v="351" actId="20577"/>
          <ac:spMkLst>
            <pc:docMk/>
            <pc:sldMk cId="2493881043" sldId="260"/>
            <ac:spMk id="8" creationId="{688C76BC-30C0-0C2F-29BC-2C588D1D57BA}"/>
          </ac:spMkLst>
        </pc:spChg>
        <pc:graphicFrameChg chg="mod modGraphic">
          <ac:chgData name="Jumaina Firdaus" userId="S::jumaina.firdaus@redbridge.gov.uk::d785a394-a092-448c-aa4a-9ceb63a26351" providerId="AD" clId="Web-{1EB692D0-D9E3-1384-7B1B-7CF498E1A1CD}" dt="2024-09-12T10:53:03.853" v="346"/>
          <ac:graphicFrameMkLst>
            <pc:docMk/>
            <pc:sldMk cId="2493881043" sldId="260"/>
            <ac:graphicFrameMk id="5" creationId="{1661AA0D-AA8D-F2D6-4541-07335929B807}"/>
          </ac:graphicFrameMkLst>
        </pc:graphicFrameChg>
      </pc:sldChg>
      <pc:sldChg chg="addSp delSp modSp">
        <pc:chgData name="Jumaina Firdaus" userId="S::jumaina.firdaus@redbridge.gov.uk::d785a394-a092-448c-aa4a-9ceb63a26351" providerId="AD" clId="Web-{1EB692D0-D9E3-1384-7B1B-7CF498E1A1CD}" dt="2024-09-11T13:27:21.282" v="336"/>
        <pc:sldMkLst>
          <pc:docMk/>
          <pc:sldMk cId="922712791" sldId="261"/>
        </pc:sldMkLst>
      </pc:sldChg>
      <pc:sldChg chg="modSp">
        <pc:chgData name="Jumaina Firdaus" userId="S::jumaina.firdaus@redbridge.gov.uk::d785a394-a092-448c-aa4a-9ceb63a26351" providerId="AD" clId="Web-{1EB692D0-D9E3-1384-7B1B-7CF498E1A1CD}" dt="2024-09-11T09:44:29.856" v="35" actId="1076"/>
        <pc:sldMkLst>
          <pc:docMk/>
          <pc:sldMk cId="3416850661" sldId="264"/>
        </pc:sldMkLst>
      </pc:sldChg>
      <pc:sldChg chg="modSp">
        <pc:chgData name="Jumaina Firdaus" userId="S::jumaina.firdaus@redbridge.gov.uk::d785a394-a092-448c-aa4a-9ceb63a26351" providerId="AD" clId="Web-{1EB692D0-D9E3-1384-7B1B-7CF498E1A1CD}" dt="2024-09-11T11:26:14.613" v="320" actId="20577"/>
        <pc:sldMkLst>
          <pc:docMk/>
          <pc:sldMk cId="1165670814" sldId="269"/>
        </pc:sldMkLst>
        <pc:spChg chg="mod">
          <ac:chgData name="Jumaina Firdaus" userId="S::jumaina.firdaus@redbridge.gov.uk::d785a394-a092-448c-aa4a-9ceb63a26351" providerId="AD" clId="Web-{1EB692D0-D9E3-1384-7B1B-7CF498E1A1CD}" dt="2024-09-11T11:26:14.613" v="320" actId="20577"/>
          <ac:spMkLst>
            <pc:docMk/>
            <pc:sldMk cId="1165670814" sldId="269"/>
            <ac:spMk id="5" creationId="{E5CE16A0-A85B-FBB0-89A1-D05B97C9C9D2}"/>
          </ac:spMkLst>
        </pc:spChg>
      </pc:sldChg>
      <pc:sldChg chg="modSp">
        <pc:chgData name="Jumaina Firdaus" userId="S::jumaina.firdaus@redbridge.gov.uk::d785a394-a092-448c-aa4a-9ceb63a26351" providerId="AD" clId="Web-{1EB692D0-D9E3-1384-7B1B-7CF498E1A1CD}" dt="2024-09-11T11:24:06.969" v="279" actId="20577"/>
        <pc:sldMkLst>
          <pc:docMk/>
          <pc:sldMk cId="31137199" sldId="271"/>
        </pc:sldMkLst>
        <pc:spChg chg="mod">
          <ac:chgData name="Jumaina Firdaus" userId="S::jumaina.firdaus@redbridge.gov.uk::d785a394-a092-448c-aa4a-9ceb63a26351" providerId="AD" clId="Web-{1EB692D0-D9E3-1384-7B1B-7CF498E1A1CD}" dt="2024-09-11T11:24:06.969" v="279" actId="20577"/>
          <ac:spMkLst>
            <pc:docMk/>
            <pc:sldMk cId="31137199" sldId="271"/>
            <ac:spMk id="5" creationId="{2D10DCD6-4DB4-F113-B056-44E558E66EB3}"/>
          </ac:spMkLst>
        </pc:spChg>
      </pc:sldChg>
      <pc:sldChg chg="modSp">
        <pc:chgData name="Jumaina Firdaus" userId="S::jumaina.firdaus@redbridge.gov.uk::d785a394-a092-448c-aa4a-9ceb63a26351" providerId="AD" clId="Web-{1EB692D0-D9E3-1384-7B1B-7CF498E1A1CD}" dt="2024-09-11T11:23:15.827" v="254" actId="14100"/>
        <pc:sldMkLst>
          <pc:docMk/>
          <pc:sldMk cId="468594689" sldId="273"/>
        </pc:sldMkLst>
        <pc:spChg chg="mod">
          <ac:chgData name="Jumaina Firdaus" userId="S::jumaina.firdaus@redbridge.gov.uk::d785a394-a092-448c-aa4a-9ceb63a26351" providerId="AD" clId="Web-{1EB692D0-D9E3-1384-7B1B-7CF498E1A1CD}" dt="2024-09-11T11:23:15.827" v="254" actId="14100"/>
          <ac:spMkLst>
            <pc:docMk/>
            <pc:sldMk cId="468594689" sldId="273"/>
            <ac:spMk id="5" creationId="{2D10DCD6-4DB4-F113-B056-44E558E66EB3}"/>
          </ac:spMkLst>
        </pc:spChg>
      </pc:sldChg>
      <pc:sldChg chg="modSp">
        <pc:chgData name="Jumaina Firdaus" userId="S::jumaina.firdaus@redbridge.gov.uk::d785a394-a092-448c-aa4a-9ceb63a26351" providerId="AD" clId="Web-{1EB692D0-D9E3-1384-7B1B-7CF498E1A1CD}" dt="2024-09-11T11:21:25.559" v="184" actId="20577"/>
        <pc:sldMkLst>
          <pc:docMk/>
          <pc:sldMk cId="817719917" sldId="274"/>
        </pc:sldMkLst>
        <pc:spChg chg="mod">
          <ac:chgData name="Jumaina Firdaus" userId="S::jumaina.firdaus@redbridge.gov.uk::d785a394-a092-448c-aa4a-9ceb63a26351" providerId="AD" clId="Web-{1EB692D0-D9E3-1384-7B1B-7CF498E1A1CD}" dt="2024-09-11T11:19:36.213" v="139" actId="20577"/>
          <ac:spMkLst>
            <pc:docMk/>
            <pc:sldMk cId="817719917" sldId="274"/>
            <ac:spMk id="5" creationId="{2D10DCD6-4DB4-F113-B056-44E558E66EB3}"/>
          </ac:spMkLst>
        </pc:spChg>
        <pc:spChg chg="mod">
          <ac:chgData name="Jumaina Firdaus" userId="S::jumaina.firdaus@redbridge.gov.uk::d785a394-a092-448c-aa4a-9ceb63a26351" providerId="AD" clId="Web-{1EB692D0-D9E3-1384-7B1B-7CF498E1A1CD}" dt="2024-09-11T10:16:15.565" v="62" actId="1076"/>
          <ac:spMkLst>
            <pc:docMk/>
            <pc:sldMk cId="817719917" sldId="274"/>
            <ac:spMk id="6" creationId="{C65515DB-A949-7A0E-08EC-54534D05E55A}"/>
          </ac:spMkLst>
        </pc:spChg>
        <pc:spChg chg="mod">
          <ac:chgData name="Jumaina Firdaus" userId="S::jumaina.firdaus@redbridge.gov.uk::d785a394-a092-448c-aa4a-9ceb63a26351" providerId="AD" clId="Web-{1EB692D0-D9E3-1384-7B1B-7CF498E1A1CD}" dt="2024-09-11T11:21:25.559" v="184" actId="20577"/>
          <ac:spMkLst>
            <pc:docMk/>
            <pc:sldMk cId="817719917" sldId="274"/>
            <ac:spMk id="7" creationId="{2CA4F432-9F2E-2AE5-3F7E-40B3475E402D}"/>
          </ac:spMkLst>
        </pc:spChg>
      </pc:sldChg>
      <pc:sldChg chg="modSp">
        <pc:chgData name="Jumaina Firdaus" userId="S::jumaina.firdaus@redbridge.gov.uk::d785a394-a092-448c-aa4a-9ceb63a26351" providerId="AD" clId="Web-{1EB692D0-D9E3-1384-7B1B-7CF498E1A1CD}" dt="2024-09-11T11:21:05.949" v="183" actId="20577"/>
        <pc:sldMkLst>
          <pc:docMk/>
          <pc:sldMk cId="3770260122" sldId="275"/>
        </pc:sldMkLst>
        <pc:spChg chg="mod">
          <ac:chgData name="Jumaina Firdaus" userId="S::jumaina.firdaus@redbridge.gov.uk::d785a394-a092-448c-aa4a-9ceb63a26351" providerId="AD" clId="Web-{1EB692D0-D9E3-1384-7B1B-7CF498E1A1CD}" dt="2024-09-11T11:21:05.949" v="183" actId="20577"/>
          <ac:spMkLst>
            <pc:docMk/>
            <pc:sldMk cId="3770260122" sldId="275"/>
            <ac:spMk id="5" creationId="{2D10DCD6-4DB4-F113-B056-44E558E66EB3}"/>
          </ac:spMkLst>
        </pc:spChg>
        <pc:spChg chg="mod">
          <ac:chgData name="Jumaina Firdaus" userId="S::jumaina.firdaus@redbridge.gov.uk::d785a394-a092-448c-aa4a-9ceb63a26351" providerId="AD" clId="Web-{1EB692D0-D9E3-1384-7B1B-7CF498E1A1CD}" dt="2024-09-11T10:17:18.367" v="88" actId="1076"/>
          <ac:spMkLst>
            <pc:docMk/>
            <pc:sldMk cId="3770260122" sldId="275"/>
            <ac:spMk id="6" creationId="{C65515DB-A949-7A0E-08EC-54534D05E55A}"/>
          </ac:spMkLst>
        </pc:spChg>
        <pc:spChg chg="mod">
          <ac:chgData name="Jumaina Firdaus" userId="S::jumaina.firdaus@redbridge.gov.uk::d785a394-a092-448c-aa4a-9ceb63a26351" providerId="AD" clId="Web-{1EB692D0-D9E3-1384-7B1B-7CF498E1A1CD}" dt="2024-09-11T10:17:15.866" v="87" actId="1076"/>
          <ac:spMkLst>
            <pc:docMk/>
            <pc:sldMk cId="3770260122" sldId="275"/>
            <ac:spMk id="7" creationId="{2CA4F432-9F2E-2AE5-3F7E-40B3475E402D}"/>
          </ac:spMkLst>
        </pc:spChg>
      </pc:sldChg>
      <pc:sldChg chg="modSp">
        <pc:chgData name="Jumaina Firdaus" userId="S::jumaina.firdaus@redbridge.gov.uk::d785a394-a092-448c-aa4a-9ceb63a26351" providerId="AD" clId="Web-{1EB692D0-D9E3-1384-7B1B-7CF498E1A1CD}" dt="2024-09-11T11:20:59.246" v="182" actId="14100"/>
        <pc:sldMkLst>
          <pc:docMk/>
          <pc:sldMk cId="480769823" sldId="276"/>
        </pc:sldMkLst>
        <pc:spChg chg="mod">
          <ac:chgData name="Jumaina Firdaus" userId="S::jumaina.firdaus@redbridge.gov.uk::d785a394-a092-448c-aa4a-9ceb63a26351" providerId="AD" clId="Web-{1EB692D0-D9E3-1384-7B1B-7CF498E1A1CD}" dt="2024-09-11T11:20:59.246" v="182" actId="14100"/>
          <ac:spMkLst>
            <pc:docMk/>
            <pc:sldMk cId="480769823" sldId="276"/>
            <ac:spMk id="5" creationId="{2D10DCD6-4DB4-F113-B056-44E558E66EB3}"/>
          </ac:spMkLst>
        </pc:spChg>
        <pc:spChg chg="mod">
          <ac:chgData name="Jumaina Firdaus" userId="S::jumaina.firdaus@redbridge.gov.uk::d785a394-a092-448c-aa4a-9ceb63a26351" providerId="AD" clId="Web-{1EB692D0-D9E3-1384-7B1B-7CF498E1A1CD}" dt="2024-09-11T11:20:32.511" v="178" actId="1076"/>
          <ac:spMkLst>
            <pc:docMk/>
            <pc:sldMk cId="480769823" sldId="276"/>
            <ac:spMk id="6" creationId="{C65515DB-A949-7A0E-08EC-54534D05E55A}"/>
          </ac:spMkLst>
        </pc:spChg>
        <pc:spChg chg="mod">
          <ac:chgData name="Jumaina Firdaus" userId="S::jumaina.firdaus@redbridge.gov.uk::d785a394-a092-448c-aa4a-9ceb63a26351" providerId="AD" clId="Web-{1EB692D0-D9E3-1384-7B1B-7CF498E1A1CD}" dt="2024-09-11T11:20:44.386" v="179" actId="20577"/>
          <ac:spMkLst>
            <pc:docMk/>
            <pc:sldMk cId="480769823" sldId="276"/>
            <ac:spMk id="7" creationId="{2CA4F432-9F2E-2AE5-3F7E-40B3475E402D}"/>
          </ac:spMkLst>
        </pc:spChg>
      </pc:sldChg>
      <pc:sldChg chg="add del replId">
        <pc:chgData name="Jumaina Firdaus" userId="S::jumaina.firdaus@redbridge.gov.uk::d785a394-a092-448c-aa4a-9ceb63a26351" providerId="AD" clId="Web-{1EB692D0-D9E3-1384-7B1B-7CF498E1A1CD}" dt="2024-09-11T13:22:59.838" v="322"/>
        <pc:sldMkLst>
          <pc:docMk/>
          <pc:sldMk cId="2447100895" sldId="281"/>
        </pc:sldMkLst>
      </pc:sldChg>
    </pc:docChg>
  </pc:docChgLst>
  <pc:docChgLst>
    <pc:chgData name="Jumaina Firdaus" userId="S::jumaina.firdaus@redbridge.gov.uk::d785a394-a092-448c-aa4a-9ceb63a26351" providerId="AD" clId="Web-{C0C223B5-117D-725D-CB4E-CAA190A48A77}"/>
    <pc:docChg chg="delSld modSld modSection">
      <pc:chgData name="Jumaina Firdaus" userId="S::jumaina.firdaus@redbridge.gov.uk::d785a394-a092-448c-aa4a-9ceb63a26351" providerId="AD" clId="Web-{C0C223B5-117D-725D-CB4E-CAA190A48A77}" dt="2024-09-17T13:48:20.203" v="3374" actId="1076"/>
      <pc:docMkLst>
        <pc:docMk/>
      </pc:docMkLst>
      <pc:sldChg chg="del">
        <pc:chgData name="Jumaina Firdaus" userId="S::jumaina.firdaus@redbridge.gov.uk::d785a394-a092-448c-aa4a-9ceb63a26351" providerId="AD" clId="Web-{C0C223B5-117D-725D-CB4E-CAA190A48A77}" dt="2024-09-17T12:04:57.283" v="2947"/>
        <pc:sldMkLst>
          <pc:docMk/>
          <pc:sldMk cId="194362011" sldId="259"/>
        </pc:sldMkLst>
      </pc:sldChg>
      <pc:sldChg chg="modSp">
        <pc:chgData name="Jumaina Firdaus" userId="S::jumaina.firdaus@redbridge.gov.uk::d785a394-a092-448c-aa4a-9ceb63a26351" providerId="AD" clId="Web-{C0C223B5-117D-725D-CB4E-CAA190A48A77}" dt="2024-09-17T09:50:23.687" v="26" actId="20577"/>
        <pc:sldMkLst>
          <pc:docMk/>
          <pc:sldMk cId="4046701984" sldId="262"/>
        </pc:sldMkLst>
        <pc:spChg chg="mod">
          <ac:chgData name="Jumaina Firdaus" userId="S::jumaina.firdaus@redbridge.gov.uk::d785a394-a092-448c-aa4a-9ceb63a26351" providerId="AD" clId="Web-{C0C223B5-117D-725D-CB4E-CAA190A48A77}" dt="2024-09-17T09:50:23.687" v="26" actId="20577"/>
          <ac:spMkLst>
            <pc:docMk/>
            <pc:sldMk cId="4046701984" sldId="262"/>
            <ac:spMk id="6" creationId="{1E234901-4C49-3CAE-E90D-00BC1EC8DDB2}"/>
          </ac:spMkLst>
        </pc:spChg>
      </pc:sldChg>
      <pc:sldChg chg="addSp delSp modSp">
        <pc:chgData name="Jumaina Firdaus" userId="S::jumaina.firdaus@redbridge.gov.uk::d785a394-a092-448c-aa4a-9ceb63a26351" providerId="AD" clId="Web-{C0C223B5-117D-725D-CB4E-CAA190A48A77}" dt="2024-09-17T10:09:30.679" v="211" actId="1076"/>
        <pc:sldMkLst>
          <pc:docMk/>
          <pc:sldMk cId="3273715942" sldId="263"/>
        </pc:sldMkLst>
        <pc:spChg chg="mod">
          <ac:chgData name="Jumaina Firdaus" userId="S::jumaina.firdaus@redbridge.gov.uk::d785a394-a092-448c-aa4a-9ceb63a26351" providerId="AD" clId="Web-{C0C223B5-117D-725D-CB4E-CAA190A48A77}" dt="2024-09-17T10:07:58.519" v="197" actId="1076"/>
          <ac:spMkLst>
            <pc:docMk/>
            <pc:sldMk cId="3273715942" sldId="263"/>
            <ac:spMk id="6" creationId="{51BB1F34-40B6-6116-8349-84568754AD0A}"/>
          </ac:spMkLst>
        </pc:spChg>
        <pc:spChg chg="mod">
          <ac:chgData name="Jumaina Firdaus" userId="S::jumaina.firdaus@redbridge.gov.uk::d785a394-a092-448c-aa4a-9ceb63a26351" providerId="AD" clId="Web-{C0C223B5-117D-725D-CB4E-CAA190A48A77}" dt="2024-09-17T09:52:38.926" v="52" actId="1076"/>
          <ac:spMkLst>
            <pc:docMk/>
            <pc:sldMk cId="3273715942" sldId="263"/>
            <ac:spMk id="7" creationId="{1B2D0774-77A0-926C-4410-958DF9EC82D3}"/>
          </ac:spMkLst>
        </pc:spChg>
        <pc:spChg chg="mod">
          <ac:chgData name="Jumaina Firdaus" userId="S::jumaina.firdaus@redbridge.gov.uk::d785a394-a092-448c-aa4a-9ceb63a26351" providerId="AD" clId="Web-{C0C223B5-117D-725D-CB4E-CAA190A48A77}" dt="2024-09-17T10:03:39.432" v="158" actId="1076"/>
          <ac:spMkLst>
            <pc:docMk/>
            <pc:sldMk cId="3273715942" sldId="263"/>
            <ac:spMk id="8" creationId="{16B34800-3877-4225-62DC-59629B595C64}"/>
          </ac:spMkLst>
        </pc:spChg>
        <pc:spChg chg="mod">
          <ac:chgData name="Jumaina Firdaus" userId="S::jumaina.firdaus@redbridge.gov.uk::d785a394-a092-448c-aa4a-9ceb63a26351" providerId="AD" clId="Web-{C0C223B5-117D-725D-CB4E-CAA190A48A77}" dt="2024-09-17T10:08:32.208" v="201" actId="1076"/>
          <ac:spMkLst>
            <pc:docMk/>
            <pc:sldMk cId="3273715942" sldId="263"/>
            <ac:spMk id="9" creationId="{A9A7F278-CFD0-AD70-F6B6-07CAB48660A1}"/>
          </ac:spMkLst>
        </pc:spChg>
        <pc:spChg chg="mod">
          <ac:chgData name="Jumaina Firdaus" userId="S::jumaina.firdaus@redbridge.gov.uk::d785a394-a092-448c-aa4a-9ceb63a26351" providerId="AD" clId="Web-{C0C223B5-117D-725D-CB4E-CAA190A48A77}" dt="2024-09-17T10:07:55.332" v="196" actId="1076"/>
          <ac:spMkLst>
            <pc:docMk/>
            <pc:sldMk cId="3273715942" sldId="263"/>
            <ac:spMk id="10" creationId="{4BC2CA17-1E4B-1D5E-409D-CEB40F638112}"/>
          </ac:spMkLst>
        </pc:spChg>
        <pc:spChg chg="mod">
          <ac:chgData name="Jumaina Firdaus" userId="S::jumaina.firdaus@redbridge.gov.uk::d785a394-a092-448c-aa4a-9ceb63a26351" providerId="AD" clId="Web-{C0C223B5-117D-725D-CB4E-CAA190A48A77}" dt="2024-09-17T09:52:03.675" v="45" actId="1076"/>
          <ac:spMkLst>
            <pc:docMk/>
            <pc:sldMk cId="3273715942" sldId="263"/>
            <ac:spMk id="13" creationId="{AA371032-AE14-BA40-424A-B5C4C5A1E816}"/>
          </ac:spMkLst>
        </pc:spChg>
        <pc:spChg chg="mod">
          <ac:chgData name="Jumaina Firdaus" userId="S::jumaina.firdaus@redbridge.gov.uk::d785a394-a092-448c-aa4a-9ceb63a26351" providerId="AD" clId="Web-{C0C223B5-117D-725D-CB4E-CAA190A48A77}" dt="2024-09-17T10:08:46.880" v="204" actId="1076"/>
          <ac:spMkLst>
            <pc:docMk/>
            <pc:sldMk cId="3273715942" sldId="263"/>
            <ac:spMk id="16" creationId="{59A8A9D8-0002-5E24-7AF9-ABA1F7FEA1C2}"/>
          </ac:spMkLst>
        </pc:spChg>
        <pc:spChg chg="mod">
          <ac:chgData name="Jumaina Firdaus" userId="S::jumaina.firdaus@redbridge.gov.uk::d785a394-a092-448c-aa4a-9ceb63a26351" providerId="AD" clId="Web-{C0C223B5-117D-725D-CB4E-CAA190A48A77}" dt="2024-09-17T10:08:52.396" v="206" actId="1076"/>
          <ac:spMkLst>
            <pc:docMk/>
            <pc:sldMk cId="3273715942" sldId="263"/>
            <ac:spMk id="27" creationId="{3C59F74F-C332-9DF0-A234-52392768E1E5}"/>
          </ac:spMkLst>
        </pc:spChg>
        <pc:spChg chg="mod">
          <ac:chgData name="Jumaina Firdaus" userId="S::jumaina.firdaus@redbridge.gov.uk::d785a394-a092-448c-aa4a-9ceb63a26351" providerId="AD" clId="Web-{C0C223B5-117D-725D-CB4E-CAA190A48A77}" dt="2024-09-17T10:09:25.759" v="210" actId="1076"/>
          <ac:spMkLst>
            <pc:docMk/>
            <pc:sldMk cId="3273715942" sldId="263"/>
            <ac:spMk id="29" creationId="{BD858948-FDD4-A70C-F8DD-E4D9F353B0B0}"/>
          </ac:spMkLst>
        </pc:spChg>
        <pc:picChg chg="mod">
          <ac:chgData name="Jumaina Firdaus" userId="S::jumaina.firdaus@redbridge.gov.uk::d785a394-a092-448c-aa4a-9ceb63a26351" providerId="AD" clId="Web-{C0C223B5-117D-725D-CB4E-CAA190A48A77}" dt="2024-09-17T10:07:16.315" v="192" actId="1076"/>
          <ac:picMkLst>
            <pc:docMk/>
            <pc:sldMk cId="3273715942" sldId="263"/>
            <ac:picMk id="17" creationId="{A05BFB7B-173A-C74E-3C97-4B83C7A53B78}"/>
          </ac:picMkLst>
        </pc:picChg>
        <pc:picChg chg="mod">
          <ac:chgData name="Jumaina Firdaus" userId="S::jumaina.firdaus@redbridge.gov.uk::d785a394-a092-448c-aa4a-9ceb63a26351" providerId="AD" clId="Web-{C0C223B5-117D-725D-CB4E-CAA190A48A77}" dt="2024-09-17T10:07:08.205" v="189" actId="1076"/>
          <ac:picMkLst>
            <pc:docMk/>
            <pc:sldMk cId="3273715942" sldId="263"/>
            <ac:picMk id="18" creationId="{0CFA3C0E-D934-92A3-11C6-3F9DBB6624D1}"/>
          </ac:picMkLst>
        </pc:picChg>
        <pc:picChg chg="mod">
          <ac:chgData name="Jumaina Firdaus" userId="S::jumaina.firdaus@redbridge.gov.uk::d785a394-a092-448c-aa4a-9ceb63a26351" providerId="AD" clId="Web-{C0C223B5-117D-725D-CB4E-CAA190A48A77}" dt="2024-09-17T10:03:36.073" v="157" actId="1076"/>
          <ac:picMkLst>
            <pc:docMk/>
            <pc:sldMk cId="3273715942" sldId="263"/>
            <ac:picMk id="19" creationId="{4B1B6597-1941-C3FE-F16D-64605A2C0117}"/>
          </ac:picMkLst>
        </pc:picChg>
        <pc:picChg chg="mod">
          <ac:chgData name="Jumaina Firdaus" userId="S::jumaina.firdaus@redbridge.gov.uk::d785a394-a092-448c-aa4a-9ceb63a26351" providerId="AD" clId="Web-{C0C223B5-117D-725D-CB4E-CAA190A48A77}" dt="2024-09-17T09:52:21.222" v="50" actId="1076"/>
          <ac:picMkLst>
            <pc:docMk/>
            <pc:sldMk cId="3273715942" sldId="263"/>
            <ac:picMk id="20" creationId="{2BFC7A23-F5EA-1F5E-265E-D0379C93AA1D}"/>
          </ac:picMkLst>
        </pc:picChg>
        <pc:picChg chg="mod">
          <ac:chgData name="Jumaina Firdaus" userId="S::jumaina.firdaus@redbridge.gov.uk::d785a394-a092-448c-aa4a-9ceb63a26351" providerId="AD" clId="Web-{C0C223B5-117D-725D-CB4E-CAA190A48A77}" dt="2024-09-17T10:08:28.255" v="200" actId="1076"/>
          <ac:picMkLst>
            <pc:docMk/>
            <pc:sldMk cId="3273715942" sldId="263"/>
            <ac:picMk id="21" creationId="{DC9D646F-DB77-410B-6574-4CD26C6EF1FF}"/>
          </ac:picMkLst>
        </pc:picChg>
        <pc:picChg chg="mod">
          <ac:chgData name="Jumaina Firdaus" userId="S::jumaina.firdaus@redbridge.gov.uk::d785a394-a092-448c-aa4a-9ceb63a26351" providerId="AD" clId="Web-{C0C223B5-117D-725D-CB4E-CAA190A48A77}" dt="2024-09-17T10:08:48.615" v="205" actId="1076"/>
          <ac:picMkLst>
            <pc:docMk/>
            <pc:sldMk cId="3273715942" sldId="263"/>
            <ac:picMk id="26" creationId="{7295E668-72B3-08B9-34B3-2EE156124D85}"/>
          </ac:picMkLst>
        </pc:picChg>
        <pc:picChg chg="mod">
          <ac:chgData name="Jumaina Firdaus" userId="S::jumaina.firdaus@redbridge.gov.uk::d785a394-a092-448c-aa4a-9ceb63a26351" providerId="AD" clId="Web-{C0C223B5-117D-725D-CB4E-CAA190A48A77}" dt="2024-09-17T10:09:30.679" v="211" actId="1076"/>
          <ac:picMkLst>
            <pc:docMk/>
            <pc:sldMk cId="3273715942" sldId="263"/>
            <ac:picMk id="30" creationId="{2EBE9312-4603-6670-67FB-F0A0FB7C3A7E}"/>
          </ac:picMkLst>
        </pc:picChg>
        <pc:cxnChg chg="add mod">
          <ac:chgData name="Jumaina Firdaus" userId="S::jumaina.firdaus@redbridge.gov.uk::d785a394-a092-448c-aa4a-9ceb63a26351" providerId="AD" clId="Web-{C0C223B5-117D-725D-CB4E-CAA190A48A77}" dt="2024-09-17T10:06:28.094" v="182"/>
          <ac:cxnSpMkLst>
            <pc:docMk/>
            <pc:sldMk cId="3273715942" sldId="263"/>
            <ac:cxnSpMk id="4" creationId="{1D9B96AD-840D-AD9E-7AD4-DC8C4AD7501F}"/>
          </ac:cxnSpMkLst>
        </pc:cxnChg>
        <pc:cxnChg chg="add mod">
          <ac:chgData name="Jumaina Firdaus" userId="S::jumaina.firdaus@redbridge.gov.uk::d785a394-a092-448c-aa4a-9ceb63a26351" providerId="AD" clId="Web-{C0C223B5-117D-725D-CB4E-CAA190A48A77}" dt="2024-09-17T10:08:23.911" v="199" actId="14100"/>
          <ac:cxnSpMkLst>
            <pc:docMk/>
            <pc:sldMk cId="3273715942" sldId="263"/>
            <ac:cxnSpMk id="5" creationId="{BAAD445B-FE08-A45D-7739-12DB7EAA24C0}"/>
          </ac:cxnSpMkLst>
        </pc:cxnChg>
        <pc:cxnChg chg="mod">
          <ac:chgData name="Jumaina Firdaus" userId="S::jumaina.firdaus@redbridge.gov.uk::d785a394-a092-448c-aa4a-9ceb63a26351" providerId="AD" clId="Web-{C0C223B5-117D-725D-CB4E-CAA190A48A77}" dt="2024-09-17T10:09:06.350" v="208" actId="14100"/>
          <ac:cxnSpMkLst>
            <pc:docMk/>
            <pc:sldMk cId="3273715942" sldId="263"/>
            <ac:cxnSpMk id="22" creationId="{22BDD0CF-F3DA-327B-378D-1E3E30C9DE62}"/>
          </ac:cxnSpMkLst>
        </pc:cxnChg>
        <pc:cxnChg chg="mod">
          <ac:chgData name="Jumaina Firdaus" userId="S::jumaina.firdaus@redbridge.gov.uk::d785a394-a092-448c-aa4a-9ceb63a26351" providerId="AD" clId="Web-{C0C223B5-117D-725D-CB4E-CAA190A48A77}" dt="2024-09-17T09:51:53.330" v="42" actId="1076"/>
          <ac:cxnSpMkLst>
            <pc:docMk/>
            <pc:sldMk cId="3273715942" sldId="263"/>
            <ac:cxnSpMk id="23" creationId="{02118307-8B45-B10C-17F7-34DEF1EB2810}"/>
          </ac:cxnSpMkLst>
        </pc:cxnChg>
        <pc:cxnChg chg="mod">
          <ac:chgData name="Jumaina Firdaus" userId="S::jumaina.firdaus@redbridge.gov.uk::d785a394-a092-448c-aa4a-9ceb63a26351" providerId="AD" clId="Web-{C0C223B5-117D-725D-CB4E-CAA190A48A77}" dt="2024-09-17T10:09:19.288" v="209" actId="14100"/>
          <ac:cxnSpMkLst>
            <pc:docMk/>
            <pc:sldMk cId="3273715942" sldId="263"/>
            <ac:cxnSpMk id="24" creationId="{E30F09E5-C226-DADC-B512-6F184296CD51}"/>
          </ac:cxnSpMkLst>
        </pc:cxnChg>
        <pc:cxnChg chg="mod">
          <ac:chgData name="Jumaina Firdaus" userId="S::jumaina.firdaus@redbridge.gov.uk::d785a394-a092-448c-aa4a-9ceb63a26351" providerId="AD" clId="Web-{C0C223B5-117D-725D-CB4E-CAA190A48A77}" dt="2024-09-17T10:09:03.850" v="207" actId="14100"/>
          <ac:cxnSpMkLst>
            <pc:docMk/>
            <pc:sldMk cId="3273715942" sldId="263"/>
            <ac:cxnSpMk id="31" creationId="{D5FDABF8-3058-F5D0-FF67-0DC3B4007FFC}"/>
          </ac:cxnSpMkLst>
        </pc:cxnChg>
        <pc:cxnChg chg="add mod">
          <ac:chgData name="Jumaina Firdaus" userId="S::jumaina.firdaus@redbridge.gov.uk::d785a394-a092-448c-aa4a-9ceb63a26351" providerId="AD" clId="Web-{C0C223B5-117D-725D-CB4E-CAA190A48A77}" dt="2024-09-17T10:08:17.692" v="198" actId="14100"/>
          <ac:cxnSpMkLst>
            <pc:docMk/>
            <pc:sldMk cId="3273715942" sldId="263"/>
            <ac:cxnSpMk id="32" creationId="{5DAD6410-9B06-8951-4A89-224273AF38E3}"/>
          </ac:cxnSpMkLst>
        </pc:cxnChg>
        <pc:cxnChg chg="add mod">
          <ac:chgData name="Jumaina Firdaus" userId="S::jumaina.firdaus@redbridge.gov.uk::d785a394-a092-448c-aa4a-9ceb63a26351" providerId="AD" clId="Web-{C0C223B5-117D-725D-CB4E-CAA190A48A77}" dt="2024-09-17T10:08:40.990" v="203" actId="1076"/>
          <ac:cxnSpMkLst>
            <pc:docMk/>
            <pc:sldMk cId="3273715942" sldId="263"/>
            <ac:cxnSpMk id="33" creationId="{3B39554C-B35B-420D-BADD-FFF9DAB09A42}"/>
          </ac:cxnSpMkLst>
        </pc:cxnChg>
      </pc:sldChg>
      <pc:sldChg chg="delSp modSp">
        <pc:chgData name="Jumaina Firdaus" userId="S::jumaina.firdaus@redbridge.gov.uk::d785a394-a092-448c-aa4a-9ceb63a26351" providerId="AD" clId="Web-{C0C223B5-117D-725D-CB4E-CAA190A48A77}" dt="2024-09-17T10:13:03.670" v="254"/>
        <pc:sldMkLst>
          <pc:docMk/>
          <pc:sldMk cId="3416850661" sldId="264"/>
        </pc:sldMkLst>
        <pc:spChg chg="mod">
          <ac:chgData name="Jumaina Firdaus" userId="S::jumaina.firdaus@redbridge.gov.uk::d785a394-a092-448c-aa4a-9ceb63a26351" providerId="AD" clId="Web-{C0C223B5-117D-725D-CB4E-CAA190A48A77}" dt="2024-09-17T10:13:01.873" v="253" actId="1076"/>
          <ac:spMkLst>
            <pc:docMk/>
            <pc:sldMk cId="3416850661" sldId="264"/>
            <ac:spMk id="4" creationId="{0732122C-A601-3220-AC4C-607A1F160DD6}"/>
          </ac:spMkLst>
        </pc:spChg>
        <pc:spChg chg="mod">
          <ac:chgData name="Jumaina Firdaus" userId="S::jumaina.firdaus@redbridge.gov.uk::d785a394-a092-448c-aa4a-9ceb63a26351" providerId="AD" clId="Web-{C0C223B5-117D-725D-CB4E-CAA190A48A77}" dt="2024-09-17T10:12:57.623" v="252" actId="20577"/>
          <ac:spMkLst>
            <pc:docMk/>
            <pc:sldMk cId="3416850661" sldId="264"/>
            <ac:spMk id="26" creationId="{304C9DB1-94DA-14EE-C777-BF6DA1BA1A2B}"/>
          </ac:spMkLst>
        </pc:spChg>
      </pc:sldChg>
      <pc:sldChg chg="modSp">
        <pc:chgData name="Jumaina Firdaus" userId="S::jumaina.firdaus@redbridge.gov.uk::d785a394-a092-448c-aa4a-9ceb63a26351" providerId="AD" clId="Web-{C0C223B5-117D-725D-CB4E-CAA190A48A77}" dt="2024-09-17T13:15:48.255" v="3275" actId="20577"/>
        <pc:sldMkLst>
          <pc:docMk/>
          <pc:sldMk cId="3898742016" sldId="268"/>
        </pc:sldMkLst>
        <pc:spChg chg="mod">
          <ac:chgData name="Jumaina Firdaus" userId="S::jumaina.firdaus@redbridge.gov.uk::d785a394-a092-448c-aa4a-9ceb63a26351" providerId="AD" clId="Web-{C0C223B5-117D-725D-CB4E-CAA190A48A77}" dt="2024-09-17T13:15:48.255" v="3275" actId="20577"/>
          <ac:spMkLst>
            <pc:docMk/>
            <pc:sldMk cId="3898742016" sldId="268"/>
            <ac:spMk id="3" creationId="{3BC14620-A87B-204D-FDD9-55FDF00E0653}"/>
          </ac:spMkLst>
        </pc:spChg>
      </pc:sldChg>
      <pc:sldChg chg="modSp">
        <pc:chgData name="Jumaina Firdaus" userId="S::jumaina.firdaus@redbridge.gov.uk::d785a394-a092-448c-aa4a-9ceb63a26351" providerId="AD" clId="Web-{C0C223B5-117D-725D-CB4E-CAA190A48A77}" dt="2024-09-17T13:48:20.203" v="3374" actId="1076"/>
        <pc:sldMkLst>
          <pc:docMk/>
          <pc:sldMk cId="1165670814" sldId="269"/>
        </pc:sldMkLst>
        <pc:spChg chg="mod">
          <ac:chgData name="Jumaina Firdaus" userId="S::jumaina.firdaus@redbridge.gov.uk::d785a394-a092-448c-aa4a-9ceb63a26351" providerId="AD" clId="Web-{C0C223B5-117D-725D-CB4E-CAA190A48A77}" dt="2024-09-17T13:48:18.047" v="3373" actId="1076"/>
          <ac:spMkLst>
            <pc:docMk/>
            <pc:sldMk cId="1165670814" sldId="269"/>
            <ac:spMk id="3" creationId="{A789A32D-BC7A-9D8C-0BED-57925BBCFA75}"/>
          </ac:spMkLst>
        </pc:spChg>
        <pc:spChg chg="mod">
          <ac:chgData name="Jumaina Firdaus" userId="S::jumaina.firdaus@redbridge.gov.uk::d785a394-a092-448c-aa4a-9ceb63a26351" providerId="AD" clId="Web-{C0C223B5-117D-725D-CB4E-CAA190A48A77}" dt="2024-09-17T13:48:09.578" v="3371" actId="1076"/>
          <ac:spMkLst>
            <pc:docMk/>
            <pc:sldMk cId="1165670814" sldId="269"/>
            <ac:spMk id="5" creationId="{E5CE16A0-A85B-FBB0-89A1-D05B97C9C9D2}"/>
          </ac:spMkLst>
        </pc:spChg>
        <pc:spChg chg="mod">
          <ac:chgData name="Jumaina Firdaus" userId="S::jumaina.firdaus@redbridge.gov.uk::d785a394-a092-448c-aa4a-9ceb63a26351" providerId="AD" clId="Web-{C0C223B5-117D-725D-CB4E-CAA190A48A77}" dt="2024-09-17T13:48:15.140" v="3372" actId="1076"/>
          <ac:spMkLst>
            <pc:docMk/>
            <pc:sldMk cId="1165670814" sldId="269"/>
            <ac:spMk id="6" creationId="{754682F1-9DA5-AA11-E906-1CD70905E91A}"/>
          </ac:spMkLst>
        </pc:spChg>
        <pc:spChg chg="mod">
          <ac:chgData name="Jumaina Firdaus" userId="S::jumaina.firdaus@redbridge.gov.uk::d785a394-a092-448c-aa4a-9ceb63a26351" providerId="AD" clId="Web-{C0C223B5-117D-725D-CB4E-CAA190A48A77}" dt="2024-09-17T13:48:20.203" v="3374" actId="1076"/>
          <ac:spMkLst>
            <pc:docMk/>
            <pc:sldMk cId="1165670814" sldId="269"/>
            <ac:spMk id="7" creationId="{ADCC485C-75CA-CA64-CB06-F1DAE77159D5}"/>
          </ac:spMkLst>
        </pc:spChg>
        <pc:spChg chg="mod">
          <ac:chgData name="Jumaina Firdaus" userId="S::jumaina.firdaus@redbridge.gov.uk::d785a394-a092-448c-aa4a-9ceb63a26351" providerId="AD" clId="Web-{C0C223B5-117D-725D-CB4E-CAA190A48A77}" dt="2024-09-17T13:48:06.343" v="3370" actId="14100"/>
          <ac:spMkLst>
            <pc:docMk/>
            <pc:sldMk cId="1165670814" sldId="269"/>
            <ac:spMk id="8" creationId="{3D1FDF85-3EF8-1F87-99AC-DB40F5AA0859}"/>
          </ac:spMkLst>
        </pc:spChg>
      </pc:sldChg>
      <pc:sldChg chg="modSp">
        <pc:chgData name="Jumaina Firdaus" userId="S::jumaina.firdaus@redbridge.gov.uk::d785a394-a092-448c-aa4a-9ceb63a26351" providerId="AD" clId="Web-{C0C223B5-117D-725D-CB4E-CAA190A48A77}" dt="2024-09-17T13:16:55.881" v="3297" actId="20577"/>
        <pc:sldMkLst>
          <pc:docMk/>
          <pc:sldMk cId="2262860559" sldId="270"/>
        </pc:sldMkLst>
        <pc:spChg chg="mod">
          <ac:chgData name="Jumaina Firdaus" userId="S::jumaina.firdaus@redbridge.gov.uk::d785a394-a092-448c-aa4a-9ceb63a26351" providerId="AD" clId="Web-{C0C223B5-117D-725D-CB4E-CAA190A48A77}" dt="2024-09-17T13:16:55.881" v="3297" actId="20577"/>
          <ac:spMkLst>
            <pc:docMk/>
            <pc:sldMk cId="2262860559" sldId="270"/>
            <ac:spMk id="2" creationId="{20386D90-91CB-74BB-33BB-9D6FC01B00F0}"/>
          </ac:spMkLst>
        </pc:spChg>
        <pc:spChg chg="mod">
          <ac:chgData name="Jumaina Firdaus" userId="S::jumaina.firdaus@redbridge.gov.uk::d785a394-a092-448c-aa4a-9ceb63a26351" providerId="AD" clId="Web-{C0C223B5-117D-725D-CB4E-CAA190A48A77}" dt="2024-09-17T13:16:41.115" v="3278" actId="1076"/>
          <ac:spMkLst>
            <pc:docMk/>
            <pc:sldMk cId="2262860559" sldId="270"/>
            <ac:spMk id="15" creationId="{C8F19E5E-E914-8594-857C-FEB18D8EB55A}"/>
          </ac:spMkLst>
        </pc:spChg>
        <pc:spChg chg="mod">
          <ac:chgData name="Jumaina Firdaus" userId="S::jumaina.firdaus@redbridge.gov.uk::d785a394-a092-448c-aa4a-9ceb63a26351" providerId="AD" clId="Web-{C0C223B5-117D-725D-CB4E-CAA190A48A77}" dt="2024-09-17T13:16:44.647" v="3279" actId="1076"/>
          <ac:spMkLst>
            <pc:docMk/>
            <pc:sldMk cId="2262860559" sldId="270"/>
            <ac:spMk id="16" creationId="{F427B791-08A0-98FC-D2D0-180FFE5E708F}"/>
          </ac:spMkLst>
        </pc:spChg>
        <pc:spChg chg="mod">
          <ac:chgData name="Jumaina Firdaus" userId="S::jumaina.firdaus@redbridge.gov.uk::d785a394-a092-448c-aa4a-9ceb63a26351" providerId="AD" clId="Web-{C0C223B5-117D-725D-CB4E-CAA190A48A77}" dt="2024-09-17T13:16:30.303" v="3277" actId="20577"/>
          <ac:spMkLst>
            <pc:docMk/>
            <pc:sldMk cId="2262860559" sldId="270"/>
            <ac:spMk id="17" creationId="{8239E708-1F71-B90A-0DA8-1E10AEC28ABA}"/>
          </ac:spMkLst>
        </pc:spChg>
      </pc:sldChg>
      <pc:sldChg chg="modSp">
        <pc:chgData name="Jumaina Firdaus" userId="S::jumaina.firdaus@redbridge.gov.uk::d785a394-a092-448c-aa4a-9ceb63a26351" providerId="AD" clId="Web-{C0C223B5-117D-725D-CB4E-CAA190A48A77}" dt="2024-09-17T13:04:53.116" v="2967"/>
        <pc:sldMkLst>
          <pc:docMk/>
          <pc:sldMk cId="834190795" sldId="272"/>
        </pc:sldMkLst>
        <pc:spChg chg="mod">
          <ac:chgData name="Jumaina Firdaus" userId="S::jumaina.firdaus@redbridge.gov.uk::d785a394-a092-448c-aa4a-9ceb63a26351" providerId="AD" clId="Web-{C0C223B5-117D-725D-CB4E-CAA190A48A77}" dt="2024-09-17T12:04:12.422" v="2868" actId="20577"/>
          <ac:spMkLst>
            <pc:docMk/>
            <pc:sldMk cId="834190795" sldId="272"/>
            <ac:spMk id="2" creationId="{D51AE104-426B-BC0A-B674-A75387AAEDD9}"/>
          </ac:spMkLst>
        </pc:spChg>
        <pc:graphicFrameChg chg="mod modGraphic">
          <ac:chgData name="Jumaina Firdaus" userId="S::jumaina.firdaus@redbridge.gov.uk::d785a394-a092-448c-aa4a-9ceb63a26351" providerId="AD" clId="Web-{C0C223B5-117D-725D-CB4E-CAA190A48A77}" dt="2024-09-17T13:04:53.116" v="2967"/>
          <ac:graphicFrameMkLst>
            <pc:docMk/>
            <pc:sldMk cId="834190795" sldId="272"/>
            <ac:graphicFrameMk id="5" creationId="{8003A237-189B-8055-7E4B-04EF03C4E492}"/>
          </ac:graphicFrameMkLst>
        </pc:graphicFrameChg>
      </pc:sldChg>
      <pc:sldChg chg="modSp">
        <pc:chgData name="Jumaina Firdaus" userId="S::jumaina.firdaus@redbridge.gov.uk::d785a394-a092-448c-aa4a-9ceb63a26351" providerId="AD" clId="Web-{C0C223B5-117D-725D-CB4E-CAA190A48A77}" dt="2024-09-17T10:41:31.355" v="1026" actId="20577"/>
        <pc:sldMkLst>
          <pc:docMk/>
          <pc:sldMk cId="817719917" sldId="274"/>
        </pc:sldMkLst>
        <pc:spChg chg="mod">
          <ac:chgData name="Jumaina Firdaus" userId="S::jumaina.firdaus@redbridge.gov.uk::d785a394-a092-448c-aa4a-9ceb63a26351" providerId="AD" clId="Web-{C0C223B5-117D-725D-CB4E-CAA190A48A77}" dt="2024-09-17T10:41:31.355" v="1026" actId="20577"/>
          <ac:spMkLst>
            <pc:docMk/>
            <pc:sldMk cId="817719917" sldId="274"/>
            <ac:spMk id="5" creationId="{2D10DCD6-4DB4-F113-B056-44E558E66EB3}"/>
          </ac:spMkLst>
        </pc:spChg>
        <pc:spChg chg="mod">
          <ac:chgData name="Jumaina Firdaus" userId="S::jumaina.firdaus@redbridge.gov.uk::d785a394-a092-448c-aa4a-9ceb63a26351" providerId="AD" clId="Web-{C0C223B5-117D-725D-CB4E-CAA190A48A77}" dt="2024-09-17T10:39:39.242" v="902" actId="1076"/>
          <ac:spMkLst>
            <pc:docMk/>
            <pc:sldMk cId="817719917" sldId="274"/>
            <ac:spMk id="6" creationId="{C65515DB-A949-7A0E-08EC-54534D05E55A}"/>
          </ac:spMkLst>
        </pc:spChg>
        <pc:spChg chg="mod">
          <ac:chgData name="Jumaina Firdaus" userId="S::jumaina.firdaus@redbridge.gov.uk::d785a394-a092-448c-aa4a-9ceb63a26351" providerId="AD" clId="Web-{C0C223B5-117D-725D-CB4E-CAA190A48A77}" dt="2024-09-17T10:41:17.605" v="1024" actId="14100"/>
          <ac:spMkLst>
            <pc:docMk/>
            <pc:sldMk cId="817719917" sldId="274"/>
            <ac:spMk id="7" creationId="{2CA4F432-9F2E-2AE5-3F7E-40B3475E402D}"/>
          </ac:spMkLst>
        </pc:spChg>
      </pc:sldChg>
      <pc:sldChg chg="modSp">
        <pc:chgData name="Jumaina Firdaus" userId="S::jumaina.firdaus@redbridge.gov.uk::d785a394-a092-448c-aa4a-9ceb63a26351" providerId="AD" clId="Web-{C0C223B5-117D-725D-CB4E-CAA190A48A77}" dt="2024-09-17T11:06:58.234" v="1906" actId="20577"/>
        <pc:sldMkLst>
          <pc:docMk/>
          <pc:sldMk cId="3770260122" sldId="275"/>
        </pc:sldMkLst>
        <pc:spChg chg="mod">
          <ac:chgData name="Jumaina Firdaus" userId="S::jumaina.firdaus@redbridge.gov.uk::d785a394-a092-448c-aa4a-9ceb63a26351" providerId="AD" clId="Web-{C0C223B5-117D-725D-CB4E-CAA190A48A77}" dt="2024-09-17T11:06:23.952" v="1899" actId="20577"/>
          <ac:spMkLst>
            <pc:docMk/>
            <pc:sldMk cId="3770260122" sldId="275"/>
            <ac:spMk id="5" creationId="{2D10DCD6-4DB4-F113-B056-44E558E66EB3}"/>
          </ac:spMkLst>
        </pc:spChg>
        <pc:spChg chg="mod">
          <ac:chgData name="Jumaina Firdaus" userId="S::jumaina.firdaus@redbridge.gov.uk::d785a394-a092-448c-aa4a-9ceb63a26351" providerId="AD" clId="Web-{C0C223B5-117D-725D-CB4E-CAA190A48A77}" dt="2024-09-17T11:06:58.234" v="1906" actId="20577"/>
          <ac:spMkLst>
            <pc:docMk/>
            <pc:sldMk cId="3770260122" sldId="275"/>
            <ac:spMk id="7" creationId="{2CA4F432-9F2E-2AE5-3F7E-40B3475E402D}"/>
          </ac:spMkLst>
        </pc:spChg>
      </pc:sldChg>
      <pc:sldChg chg="addSp delSp modSp">
        <pc:chgData name="Jumaina Firdaus" userId="S::jumaina.firdaus@redbridge.gov.uk::d785a394-a092-448c-aa4a-9ceb63a26351" providerId="AD" clId="Web-{C0C223B5-117D-725D-CB4E-CAA190A48A77}" dt="2024-09-17T10:17:36.166" v="390" actId="1076"/>
        <pc:sldMkLst>
          <pc:docMk/>
          <pc:sldMk cId="3491936099" sldId="281"/>
        </pc:sldMkLst>
        <pc:spChg chg="mod">
          <ac:chgData name="Jumaina Firdaus" userId="S::jumaina.firdaus@redbridge.gov.uk::d785a394-a092-448c-aa4a-9ceb63a26351" providerId="AD" clId="Web-{C0C223B5-117D-725D-CB4E-CAA190A48A77}" dt="2024-09-17T10:14:50.064" v="345" actId="20577"/>
          <ac:spMkLst>
            <pc:docMk/>
            <pc:sldMk cId="3491936099" sldId="281"/>
            <ac:spMk id="5" creationId="{A0F4B4BE-CEF9-D286-C4F5-E1C1C2AF5FCE}"/>
          </ac:spMkLst>
        </pc:spChg>
        <pc:spChg chg="mod">
          <ac:chgData name="Jumaina Firdaus" userId="S::jumaina.firdaus@redbridge.gov.uk::d785a394-a092-448c-aa4a-9ceb63a26351" providerId="AD" clId="Web-{C0C223B5-117D-725D-CB4E-CAA190A48A77}" dt="2024-09-17T10:17:36.166" v="390" actId="1076"/>
          <ac:spMkLst>
            <pc:docMk/>
            <pc:sldMk cId="3491936099" sldId="281"/>
            <ac:spMk id="7" creationId="{3AC1E37D-9683-A67C-0DA5-3BF3DBA6E176}"/>
          </ac:spMkLst>
        </pc:spChg>
        <pc:spChg chg="mod">
          <ac:chgData name="Jumaina Firdaus" userId="S::jumaina.firdaus@redbridge.gov.uk::d785a394-a092-448c-aa4a-9ceb63a26351" providerId="AD" clId="Web-{C0C223B5-117D-725D-CB4E-CAA190A48A77}" dt="2024-09-17T10:15:10.503" v="349" actId="20577"/>
          <ac:spMkLst>
            <pc:docMk/>
            <pc:sldMk cId="3491936099" sldId="281"/>
            <ac:spMk id="12" creationId="{CD032C6F-0066-1694-9292-CE209D8E9F79}"/>
          </ac:spMkLst>
        </pc:spChg>
      </pc:sldChg>
    </pc:docChg>
  </pc:docChgLst>
  <pc:docChgLst>
    <pc:chgData name="Jumaina Firdaus" userId="S::jumaina.firdaus@redbridge.gov.uk::d785a394-a092-448c-aa4a-9ceb63a26351" providerId="AD" clId="Web-{B83AB65F-47EE-CD07-D1A8-D4351D9D0E1A}"/>
    <pc:docChg chg="modSld">
      <pc:chgData name="Jumaina Firdaus" userId="S::jumaina.firdaus@redbridge.gov.uk::d785a394-a092-448c-aa4a-9ceb63a26351" providerId="AD" clId="Web-{B83AB65F-47EE-CD07-D1A8-D4351D9D0E1A}" dt="2024-11-29T15:18:05.478" v="43"/>
      <pc:docMkLst>
        <pc:docMk/>
      </pc:docMkLst>
      <pc:sldChg chg="modSp">
        <pc:chgData name="Jumaina Firdaus" userId="S::jumaina.firdaus@redbridge.gov.uk::d785a394-a092-448c-aa4a-9ceb63a26351" providerId="AD" clId="Web-{B83AB65F-47EE-CD07-D1A8-D4351D9D0E1A}" dt="2024-11-29T15:18:05.478" v="43"/>
        <pc:sldMkLst>
          <pc:docMk/>
          <pc:sldMk cId="3496580403" sldId="283"/>
        </pc:sldMkLst>
      </pc:sldChg>
    </pc:docChg>
  </pc:docChgLst>
  <pc:docChgLst>
    <pc:chgData name="Chris Stewart" userId="S::chris.stewart@redbridge.gov.uk::b20b7e0f-3677-4eeb-8a93-b60201e64155" providerId="AD" clId="Web-{C867ED70-7E96-C33E-46B9-D906CB2956B0}"/>
    <pc:docChg chg="modSld">
      <pc:chgData name="Chris Stewart" userId="S::chris.stewart@redbridge.gov.uk::b20b7e0f-3677-4eeb-8a93-b60201e64155" providerId="AD" clId="Web-{C867ED70-7E96-C33E-46B9-D906CB2956B0}" dt="2024-09-20T13:35:27.745" v="221" actId="20577"/>
      <pc:docMkLst>
        <pc:docMk/>
      </pc:docMkLst>
      <pc:sldChg chg="modSp">
        <pc:chgData name="Chris Stewart" userId="S::chris.stewart@redbridge.gov.uk::b20b7e0f-3677-4eeb-8a93-b60201e64155" providerId="AD" clId="Web-{C867ED70-7E96-C33E-46B9-D906CB2956B0}" dt="2024-09-20T13:00:37.708" v="8" actId="20577"/>
        <pc:sldMkLst>
          <pc:docMk/>
          <pc:sldMk cId="2886026907" sldId="256"/>
        </pc:sldMkLst>
        <pc:spChg chg="mod">
          <ac:chgData name="Chris Stewart" userId="S::chris.stewart@redbridge.gov.uk::b20b7e0f-3677-4eeb-8a93-b60201e64155" providerId="AD" clId="Web-{C867ED70-7E96-C33E-46B9-D906CB2956B0}" dt="2024-09-20T13:00:37.708" v="8" actId="20577"/>
          <ac:spMkLst>
            <pc:docMk/>
            <pc:sldMk cId="2886026907" sldId="256"/>
            <ac:spMk id="3" creationId="{65AAB969-5C87-B7EA-ECB6-8CAA2228C93E}"/>
          </ac:spMkLst>
        </pc:spChg>
      </pc:sldChg>
      <pc:sldChg chg="modSp">
        <pc:chgData name="Chris Stewart" userId="S::chris.stewart@redbridge.gov.uk::b20b7e0f-3677-4eeb-8a93-b60201e64155" providerId="AD" clId="Web-{C867ED70-7E96-C33E-46B9-D906CB2956B0}" dt="2024-09-20T13:00:56.725" v="10" actId="20577"/>
        <pc:sldMkLst>
          <pc:docMk/>
          <pc:sldMk cId="3677109979" sldId="257"/>
        </pc:sldMkLst>
        <pc:spChg chg="mod">
          <ac:chgData name="Chris Stewart" userId="S::chris.stewart@redbridge.gov.uk::b20b7e0f-3677-4eeb-8a93-b60201e64155" providerId="AD" clId="Web-{C867ED70-7E96-C33E-46B9-D906CB2956B0}" dt="2024-09-20T13:00:56.725" v="10" actId="20577"/>
          <ac:spMkLst>
            <pc:docMk/>
            <pc:sldMk cId="3677109979" sldId="257"/>
            <ac:spMk id="3" creationId="{D96EB63E-6085-28F8-5AC6-A246477535A0}"/>
          </ac:spMkLst>
        </pc:spChg>
      </pc:sldChg>
      <pc:sldChg chg="modSp modCm">
        <pc:chgData name="Chris Stewart" userId="S::chris.stewart@redbridge.gov.uk::b20b7e0f-3677-4eeb-8a93-b60201e64155" providerId="AD" clId="Web-{C867ED70-7E96-C33E-46B9-D906CB2956B0}" dt="2024-09-20T13:08:59.381" v="31" actId="20577"/>
        <pc:sldMkLst>
          <pc:docMk/>
          <pc:sldMk cId="4046701984" sldId="262"/>
        </pc:sldMkLst>
        <pc:spChg chg="mod">
          <ac:chgData name="Chris Stewart" userId="S::chris.stewart@redbridge.gov.uk::b20b7e0f-3677-4eeb-8a93-b60201e64155" providerId="AD" clId="Web-{C867ED70-7E96-C33E-46B9-D906CB2956B0}" dt="2024-09-20T13:08:59.381" v="31" actId="20577"/>
          <ac:spMkLst>
            <pc:docMk/>
            <pc:sldMk cId="4046701984" sldId="262"/>
            <ac:spMk id="7" creationId="{46BD3155-3528-FFBC-1484-5E79785E577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ris Stewart" userId="S::chris.stewart@redbridge.gov.uk::b20b7e0f-3677-4eeb-8a93-b60201e64155" providerId="AD" clId="Web-{C867ED70-7E96-C33E-46B9-D906CB2956B0}" dt="2024-09-20T13:08:56.803" v="29" actId="20577"/>
              <pc2:cmMkLst xmlns:pc2="http://schemas.microsoft.com/office/powerpoint/2019/9/main/command">
                <pc:docMk/>
                <pc:sldMk cId="4046701984" sldId="262"/>
                <pc2:cmMk id="{22A4E29E-8AAC-474E-9B60-2E8FD7665657}"/>
              </pc2:cmMkLst>
            </pc226:cmChg>
          </p:ext>
        </pc:extLst>
      </pc:sldChg>
      <pc:sldChg chg="modSp">
        <pc:chgData name="Chris Stewart" userId="S::chris.stewart@redbridge.gov.uk::b20b7e0f-3677-4eeb-8a93-b60201e64155" providerId="AD" clId="Web-{C867ED70-7E96-C33E-46B9-D906CB2956B0}" dt="2024-09-20T13:18:11.211" v="35" actId="20577"/>
        <pc:sldMkLst>
          <pc:docMk/>
          <pc:sldMk cId="1775952780" sldId="267"/>
        </pc:sldMkLst>
        <pc:spChg chg="mod">
          <ac:chgData name="Chris Stewart" userId="S::chris.stewart@redbridge.gov.uk::b20b7e0f-3677-4eeb-8a93-b60201e64155" providerId="AD" clId="Web-{C867ED70-7E96-C33E-46B9-D906CB2956B0}" dt="2024-09-20T13:18:11.211" v="35" actId="20577"/>
          <ac:spMkLst>
            <pc:docMk/>
            <pc:sldMk cId="1775952780" sldId="267"/>
            <ac:spMk id="9" creationId="{2CD62446-BDFC-B63D-C3DA-7731FEF7E808}"/>
          </ac:spMkLst>
        </pc:spChg>
      </pc:sldChg>
      <pc:sldChg chg="modSp">
        <pc:chgData name="Chris Stewart" userId="S::chris.stewart@redbridge.gov.uk::b20b7e0f-3677-4eeb-8a93-b60201e64155" providerId="AD" clId="Web-{C867ED70-7E96-C33E-46B9-D906CB2956B0}" dt="2024-09-20T13:34:11.367" v="149" actId="1076"/>
        <pc:sldMkLst>
          <pc:docMk/>
          <pc:sldMk cId="834190795" sldId="272"/>
        </pc:sldMkLst>
        <pc:graphicFrameChg chg="mod modGraphic">
          <ac:chgData name="Chris Stewart" userId="S::chris.stewart@redbridge.gov.uk::b20b7e0f-3677-4eeb-8a93-b60201e64155" providerId="AD" clId="Web-{C867ED70-7E96-C33E-46B9-D906CB2956B0}" dt="2024-09-20T13:34:11.367" v="149" actId="1076"/>
          <ac:graphicFrameMkLst>
            <pc:docMk/>
            <pc:sldMk cId="834190795" sldId="272"/>
            <ac:graphicFrameMk id="5" creationId="{8003A237-189B-8055-7E4B-04EF03C4E492}"/>
          </ac:graphicFrameMkLst>
        </pc:graphicFrameChg>
      </pc:sldChg>
      <pc:sldChg chg="addSp delSp modSp modCm">
        <pc:chgData name="Chris Stewart" userId="S::chris.stewart@redbridge.gov.uk::b20b7e0f-3677-4eeb-8a93-b60201e64155" providerId="AD" clId="Web-{C867ED70-7E96-C33E-46B9-D906CB2956B0}" dt="2024-09-20T13:29:02.935" v="146" actId="20577"/>
        <pc:sldMkLst>
          <pc:docMk/>
          <pc:sldMk cId="480769823" sldId="276"/>
        </pc:sldMkLst>
        <pc:spChg chg="add del mod">
          <ac:chgData name="Chris Stewart" userId="S::chris.stewart@redbridge.gov.uk::b20b7e0f-3677-4eeb-8a93-b60201e64155" providerId="AD" clId="Web-{C867ED70-7E96-C33E-46B9-D906CB2956B0}" dt="2024-09-20T13:29:02.935" v="146" actId="20577"/>
          <ac:spMkLst>
            <pc:docMk/>
            <pc:sldMk cId="480769823" sldId="276"/>
            <ac:spMk id="5" creationId="{2D10DCD6-4DB4-F113-B056-44E558E66EB3}"/>
          </ac:spMkLst>
        </pc:spChg>
        <pc:spChg chg="mod">
          <ac:chgData name="Chris Stewart" userId="S::chris.stewart@redbridge.gov.uk::b20b7e0f-3677-4eeb-8a93-b60201e64155" providerId="AD" clId="Web-{C867ED70-7E96-C33E-46B9-D906CB2956B0}" dt="2024-09-20T13:28:19.028" v="106" actId="20577"/>
          <ac:spMkLst>
            <pc:docMk/>
            <pc:sldMk cId="480769823" sldId="276"/>
            <ac:spMk id="7" creationId="{2CA4F432-9F2E-2AE5-3F7E-40B3475E402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ris Stewart" userId="S::chris.stewart@redbridge.gov.uk::b20b7e0f-3677-4eeb-8a93-b60201e64155" providerId="AD" clId="Web-{C867ED70-7E96-C33E-46B9-D906CB2956B0}" dt="2024-09-20T13:29:02.935" v="146" actId="20577"/>
              <pc2:cmMkLst xmlns:pc2="http://schemas.microsoft.com/office/powerpoint/2019/9/main/command">
                <pc:docMk/>
                <pc:sldMk cId="480769823" sldId="276"/>
                <pc2:cmMk id="{E4B1B68A-46C4-7646-865D-8F9D9E3532EE}"/>
              </pc2:cmMkLst>
            </pc226:cmChg>
          </p:ext>
        </pc:extLst>
      </pc:sldChg>
      <pc:sldChg chg="modSp">
        <pc:chgData name="Chris Stewart" userId="S::chris.stewart@redbridge.gov.uk::b20b7e0f-3677-4eeb-8a93-b60201e64155" providerId="AD" clId="Web-{C867ED70-7E96-C33E-46B9-D906CB2956B0}" dt="2024-09-20T13:35:27.745" v="221" actId="20577"/>
        <pc:sldMkLst>
          <pc:docMk/>
          <pc:sldMk cId="739201258" sldId="277"/>
        </pc:sldMkLst>
        <pc:spChg chg="mod">
          <ac:chgData name="Chris Stewart" userId="S::chris.stewart@redbridge.gov.uk::b20b7e0f-3677-4eeb-8a93-b60201e64155" providerId="AD" clId="Web-{C867ED70-7E96-C33E-46B9-D906CB2956B0}" dt="2024-09-20T13:35:27.745" v="221" actId="20577"/>
          <ac:spMkLst>
            <pc:docMk/>
            <pc:sldMk cId="739201258" sldId="277"/>
            <ac:spMk id="3" creationId="{D7C366C4-9C1A-9D13-C0DC-3A18E9144BAF}"/>
          </ac:spMkLst>
        </pc:spChg>
      </pc:sldChg>
    </pc:docChg>
  </pc:docChgLst>
  <pc:docChgLst>
    <pc:chgData name="Jumaina Firdaus" userId="S::jumaina.firdaus@redbridge.gov.uk::d785a394-a092-448c-aa4a-9ceb63a26351" providerId="AD" clId="Web-{A7B52EBB-01BE-BE9E-649A-56C711CDA023}"/>
    <pc:docChg chg="delSld modSection">
      <pc:chgData name="Jumaina Firdaus" userId="S::jumaina.firdaus@redbridge.gov.uk::d785a394-a092-448c-aa4a-9ceb63a26351" providerId="AD" clId="Web-{A7B52EBB-01BE-BE9E-649A-56C711CDA023}" dt="2024-12-04T15:38:13.448" v="0"/>
      <pc:docMkLst>
        <pc:docMk/>
      </pc:docMkLst>
      <pc:sldChg chg="del">
        <pc:chgData name="Jumaina Firdaus" userId="S::jumaina.firdaus@redbridge.gov.uk::d785a394-a092-448c-aa4a-9ceb63a26351" providerId="AD" clId="Web-{A7B52EBB-01BE-BE9E-649A-56C711CDA023}" dt="2024-12-04T15:38:13.448" v="0"/>
        <pc:sldMkLst>
          <pc:docMk/>
          <pc:sldMk cId="3496580403" sldId="283"/>
        </pc:sldMkLst>
      </pc:sldChg>
    </pc:docChg>
  </pc:docChgLst>
  <pc:docChgLst>
    <pc:chgData name="Chris Stewart" userId="b20b7e0f-3677-4eeb-8a93-b60201e64155" providerId="ADAL" clId="{CFA1F609-F0CF-ED40-B537-6B8EBF843FF6}"/>
    <pc:docChg chg="undo redo custSel modSld">
      <pc:chgData name="Chris Stewart" userId="b20b7e0f-3677-4eeb-8a93-b60201e64155" providerId="ADAL" clId="{CFA1F609-F0CF-ED40-B537-6B8EBF843FF6}" dt="2024-09-19T16:51:52.090" v="2072" actId="20577"/>
      <pc:docMkLst>
        <pc:docMk/>
      </pc:docMkLst>
      <pc:sldChg chg="modSp mod">
        <pc:chgData name="Chris Stewart" userId="b20b7e0f-3677-4eeb-8a93-b60201e64155" providerId="ADAL" clId="{CFA1F609-F0CF-ED40-B537-6B8EBF843FF6}" dt="2024-09-19T15:13:22.714" v="10" actId="20577"/>
        <pc:sldMkLst>
          <pc:docMk/>
          <pc:sldMk cId="2493881043" sldId="260"/>
        </pc:sldMkLst>
        <pc:spChg chg="mod">
          <ac:chgData name="Chris Stewart" userId="b20b7e0f-3677-4eeb-8a93-b60201e64155" providerId="ADAL" clId="{CFA1F609-F0CF-ED40-B537-6B8EBF843FF6}" dt="2024-09-19T15:13:22.714" v="10" actId="20577"/>
          <ac:spMkLst>
            <pc:docMk/>
            <pc:sldMk cId="2493881043" sldId="260"/>
            <ac:spMk id="3" creationId="{3A81D4A4-F716-9552-676D-84100D433D72}"/>
          </ac:spMkLst>
        </pc:spChg>
      </pc:sldChg>
      <pc:sldChg chg="modSp mod addCm modCm">
        <pc:chgData name="Chris Stewart" userId="b20b7e0f-3677-4eeb-8a93-b60201e64155" providerId="ADAL" clId="{CFA1F609-F0CF-ED40-B537-6B8EBF843FF6}" dt="2024-09-19T15:21:11.482" v="70"/>
        <pc:sldMkLst>
          <pc:docMk/>
          <pc:sldMk cId="4046701984" sldId="262"/>
        </pc:sldMkLst>
        <pc:spChg chg="mod">
          <ac:chgData name="Chris Stewart" userId="b20b7e0f-3677-4eeb-8a93-b60201e64155" providerId="ADAL" clId="{CFA1F609-F0CF-ED40-B537-6B8EBF843FF6}" dt="2024-09-19T15:15:01.611" v="37" actId="20577"/>
          <ac:spMkLst>
            <pc:docMk/>
            <pc:sldMk cId="4046701984" sldId="262"/>
            <ac:spMk id="7" creationId="{46BD3155-3528-FFBC-1484-5E79785E577A}"/>
          </ac:spMkLst>
        </pc:spChg>
        <pc:spChg chg="mod">
          <ac:chgData name="Chris Stewart" userId="b20b7e0f-3677-4eeb-8a93-b60201e64155" providerId="ADAL" clId="{CFA1F609-F0CF-ED40-B537-6B8EBF843FF6}" dt="2024-09-19T15:19:20.458" v="67" actId="114"/>
          <ac:spMkLst>
            <pc:docMk/>
            <pc:sldMk cId="4046701984" sldId="262"/>
            <ac:spMk id="13" creationId="{8056208C-BC4F-B4DA-C6A0-D3528A76070F}"/>
          </ac:spMkLst>
        </pc:spChg>
        <pc:spChg chg="mod">
          <ac:chgData name="Chris Stewart" userId="b20b7e0f-3677-4eeb-8a93-b60201e64155" providerId="ADAL" clId="{CFA1F609-F0CF-ED40-B537-6B8EBF843FF6}" dt="2024-09-19T15:15:27.255" v="62" actId="20577"/>
          <ac:spMkLst>
            <pc:docMk/>
            <pc:sldMk cId="4046701984" sldId="262"/>
            <ac:spMk id="22" creationId="{21644BB0-7C4E-7EC0-FBEC-DB64E11C071B}"/>
          </ac:spMkLst>
        </pc:spChg>
        <pc:spChg chg="mod">
          <ac:chgData name="Chris Stewart" userId="b20b7e0f-3677-4eeb-8a93-b60201e64155" providerId="ADAL" clId="{CFA1F609-F0CF-ED40-B537-6B8EBF843FF6}" dt="2024-09-19T15:15:38.579" v="63" actId="20577"/>
          <ac:spMkLst>
            <pc:docMk/>
            <pc:sldMk cId="4046701984" sldId="262"/>
            <ac:spMk id="29" creationId="{0B57D59B-58E7-16ED-35C4-712BDF76B8A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hris Stewart" userId="b20b7e0f-3677-4eeb-8a93-b60201e64155" providerId="ADAL" clId="{CFA1F609-F0CF-ED40-B537-6B8EBF843FF6}" dt="2024-09-19T15:18:11.652" v="65"/>
              <pc2:cmMkLst xmlns:pc2="http://schemas.microsoft.com/office/powerpoint/2019/9/main/command">
                <pc:docMk/>
                <pc:sldMk cId="4046701984" sldId="262"/>
                <pc2:cmMk id="{22A4E29E-8AAC-474E-9B60-2E8FD7665657}"/>
              </pc2:cmMkLst>
            </pc226:cmChg>
            <pc226:cmChg xmlns:pc226="http://schemas.microsoft.com/office/powerpoint/2022/06/main/command" chg="add mod">
              <pc226:chgData name="Chris Stewart" userId="b20b7e0f-3677-4eeb-8a93-b60201e64155" providerId="ADAL" clId="{CFA1F609-F0CF-ED40-B537-6B8EBF843FF6}" dt="2024-09-19T15:21:11.482" v="70"/>
              <pc2:cmMkLst xmlns:pc2="http://schemas.microsoft.com/office/powerpoint/2019/9/main/command">
                <pc:docMk/>
                <pc:sldMk cId="4046701984" sldId="262"/>
                <pc2:cmMk id="{C8D3D7B8-9212-1C45-848E-BA0B5CE06F8B}"/>
              </pc2:cmMkLst>
            </pc226:cmChg>
            <pc226:cmChg xmlns:pc226="http://schemas.microsoft.com/office/powerpoint/2022/06/main/command" chg="add">
              <pc226:chgData name="Chris Stewart" userId="b20b7e0f-3677-4eeb-8a93-b60201e64155" providerId="ADAL" clId="{CFA1F609-F0CF-ED40-B537-6B8EBF843FF6}" dt="2024-09-19T15:20:10.283" v="69"/>
              <pc2:cmMkLst xmlns:pc2="http://schemas.microsoft.com/office/powerpoint/2019/9/main/command">
                <pc:docMk/>
                <pc:sldMk cId="4046701984" sldId="262"/>
                <pc2:cmMk id="{522FA4BE-45FC-CA42-8E5F-E804641ADF2A}"/>
              </pc2:cmMkLst>
            </pc226:cmChg>
          </p:ext>
        </pc:extLst>
      </pc:sldChg>
      <pc:sldChg chg="addCm">
        <pc:chgData name="Chris Stewart" userId="b20b7e0f-3677-4eeb-8a93-b60201e64155" providerId="ADAL" clId="{CFA1F609-F0CF-ED40-B537-6B8EBF843FF6}" dt="2024-09-19T15:17:39.298" v="64"/>
        <pc:sldMkLst>
          <pc:docMk/>
          <pc:sldMk cId="3273715942" sldId="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hris Stewart" userId="b20b7e0f-3677-4eeb-8a93-b60201e64155" providerId="ADAL" clId="{CFA1F609-F0CF-ED40-B537-6B8EBF843FF6}" dt="2024-09-19T15:17:39.298" v="64"/>
              <pc2:cmMkLst xmlns:pc2="http://schemas.microsoft.com/office/powerpoint/2019/9/main/command">
                <pc:docMk/>
                <pc:sldMk cId="3273715942" sldId="263"/>
                <pc2:cmMk id="{FEFEA5F8-D47A-2742-ADC8-BBAF298C2620}"/>
              </pc2:cmMkLst>
            </pc226:cmChg>
          </p:ext>
        </pc:extLst>
      </pc:sldChg>
      <pc:sldChg chg="modSp mod">
        <pc:chgData name="Chris Stewart" userId="b20b7e0f-3677-4eeb-8a93-b60201e64155" providerId="ADAL" clId="{CFA1F609-F0CF-ED40-B537-6B8EBF843FF6}" dt="2024-09-19T15:22:06.643" v="91" actId="20577"/>
        <pc:sldMkLst>
          <pc:docMk/>
          <pc:sldMk cId="3416850661" sldId="264"/>
        </pc:sldMkLst>
        <pc:spChg chg="mod">
          <ac:chgData name="Chris Stewart" userId="b20b7e0f-3677-4eeb-8a93-b60201e64155" providerId="ADAL" clId="{CFA1F609-F0CF-ED40-B537-6B8EBF843FF6}" dt="2024-09-19T15:22:06.643" v="91" actId="20577"/>
          <ac:spMkLst>
            <pc:docMk/>
            <pc:sldMk cId="3416850661" sldId="264"/>
            <ac:spMk id="4" creationId="{0732122C-A601-3220-AC4C-607A1F160DD6}"/>
          </ac:spMkLst>
        </pc:spChg>
      </pc:sldChg>
      <pc:sldChg chg="addSp modSp mod">
        <pc:chgData name="Chris Stewart" userId="b20b7e0f-3677-4eeb-8a93-b60201e64155" providerId="ADAL" clId="{CFA1F609-F0CF-ED40-B537-6B8EBF843FF6}" dt="2024-09-19T16:32:31.805" v="1105" actId="1076"/>
        <pc:sldMkLst>
          <pc:docMk/>
          <pc:sldMk cId="3898742016" sldId="268"/>
        </pc:sldMkLst>
        <pc:spChg chg="mod">
          <ac:chgData name="Chris Stewart" userId="b20b7e0f-3677-4eeb-8a93-b60201e64155" providerId="ADAL" clId="{CFA1F609-F0CF-ED40-B537-6B8EBF843FF6}" dt="2024-09-19T15:37:10.659" v="563" actId="20577"/>
          <ac:spMkLst>
            <pc:docMk/>
            <pc:sldMk cId="3898742016" sldId="268"/>
            <ac:spMk id="3" creationId="{3BC14620-A87B-204D-FDD9-55FDF00E0653}"/>
          </ac:spMkLst>
        </pc:spChg>
        <pc:spChg chg="add mod">
          <ac:chgData name="Chris Stewart" userId="b20b7e0f-3677-4eeb-8a93-b60201e64155" providerId="ADAL" clId="{CFA1F609-F0CF-ED40-B537-6B8EBF843FF6}" dt="2024-09-19T16:32:31.805" v="1105" actId="1076"/>
          <ac:spMkLst>
            <pc:docMk/>
            <pc:sldMk cId="3898742016" sldId="268"/>
            <ac:spMk id="8" creationId="{289E3B98-046C-D8AD-C9EF-0BB0A2DAD176}"/>
          </ac:spMkLst>
        </pc:spChg>
      </pc:sldChg>
      <pc:sldChg chg="modSp mod">
        <pc:chgData name="Chris Stewart" userId="b20b7e0f-3677-4eeb-8a93-b60201e64155" providerId="ADAL" clId="{CFA1F609-F0CF-ED40-B537-6B8EBF843FF6}" dt="2024-09-19T15:39:31.194" v="656" actId="14100"/>
        <pc:sldMkLst>
          <pc:docMk/>
          <pc:sldMk cId="1165670814" sldId="269"/>
        </pc:sldMkLst>
        <pc:spChg chg="mod">
          <ac:chgData name="Chris Stewart" userId="b20b7e0f-3677-4eeb-8a93-b60201e64155" providerId="ADAL" clId="{CFA1F609-F0CF-ED40-B537-6B8EBF843FF6}" dt="2024-09-19T15:39:09.552" v="655" actId="313"/>
          <ac:spMkLst>
            <pc:docMk/>
            <pc:sldMk cId="1165670814" sldId="269"/>
            <ac:spMk id="3" creationId="{A789A32D-BC7A-9D8C-0BED-57925BBCFA75}"/>
          </ac:spMkLst>
        </pc:spChg>
        <pc:spChg chg="mod">
          <ac:chgData name="Chris Stewart" userId="b20b7e0f-3677-4eeb-8a93-b60201e64155" providerId="ADAL" clId="{CFA1F609-F0CF-ED40-B537-6B8EBF843FF6}" dt="2024-09-19T15:39:31.194" v="656" actId="14100"/>
          <ac:spMkLst>
            <pc:docMk/>
            <pc:sldMk cId="1165670814" sldId="269"/>
            <ac:spMk id="5" creationId="{E5CE16A0-A85B-FBB0-89A1-D05B97C9C9D2}"/>
          </ac:spMkLst>
        </pc:spChg>
        <pc:spChg chg="mod">
          <ac:chgData name="Chris Stewart" userId="b20b7e0f-3677-4eeb-8a93-b60201e64155" providerId="ADAL" clId="{CFA1F609-F0CF-ED40-B537-6B8EBF843FF6}" dt="2024-09-19T15:38:50.796" v="645" actId="20577"/>
          <ac:spMkLst>
            <pc:docMk/>
            <pc:sldMk cId="1165670814" sldId="269"/>
            <ac:spMk id="7" creationId="{ADCC485C-75CA-CA64-CB06-F1DAE77159D5}"/>
          </ac:spMkLst>
        </pc:spChg>
      </pc:sldChg>
      <pc:sldChg chg="modSp mod addCm">
        <pc:chgData name="Chris Stewart" userId="b20b7e0f-3677-4eeb-8a93-b60201e64155" providerId="ADAL" clId="{CFA1F609-F0CF-ED40-B537-6B8EBF843FF6}" dt="2024-09-19T15:46:22.781" v="714" actId="20577"/>
        <pc:sldMkLst>
          <pc:docMk/>
          <pc:sldMk cId="2262860559" sldId="270"/>
        </pc:sldMkLst>
        <pc:spChg chg="mod">
          <ac:chgData name="Chris Stewart" userId="b20b7e0f-3677-4eeb-8a93-b60201e64155" providerId="ADAL" clId="{CFA1F609-F0CF-ED40-B537-6B8EBF843FF6}" dt="2024-09-19T15:46:22.781" v="714" actId="20577"/>
          <ac:spMkLst>
            <pc:docMk/>
            <pc:sldMk cId="2262860559" sldId="270"/>
            <ac:spMk id="14" creationId="{CB168044-61E4-C847-A414-B4DAED027B3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hris Stewart" userId="b20b7e0f-3677-4eeb-8a93-b60201e64155" providerId="ADAL" clId="{CFA1F609-F0CF-ED40-B537-6B8EBF843FF6}" dt="2024-09-19T15:44:04.129" v="657"/>
              <pc2:cmMkLst xmlns:pc2="http://schemas.microsoft.com/office/powerpoint/2019/9/main/command">
                <pc:docMk/>
                <pc:sldMk cId="2262860559" sldId="270"/>
                <pc2:cmMk id="{70FCEDEF-D5A5-724F-8D2C-5D40841C6D0B}"/>
              </pc2:cmMkLst>
            </pc226:cmChg>
          </p:ext>
        </pc:extLst>
      </pc:sldChg>
      <pc:sldChg chg="modSp mod">
        <pc:chgData name="Chris Stewart" userId="b20b7e0f-3677-4eeb-8a93-b60201e64155" providerId="ADAL" clId="{CFA1F609-F0CF-ED40-B537-6B8EBF843FF6}" dt="2024-09-19T16:22:16.370" v="751" actId="20577"/>
        <pc:sldMkLst>
          <pc:docMk/>
          <pc:sldMk cId="31137199" sldId="271"/>
        </pc:sldMkLst>
        <pc:spChg chg="mod">
          <ac:chgData name="Chris Stewart" userId="b20b7e0f-3677-4eeb-8a93-b60201e64155" providerId="ADAL" clId="{CFA1F609-F0CF-ED40-B537-6B8EBF843FF6}" dt="2024-09-19T16:22:16.370" v="751" actId="20577"/>
          <ac:spMkLst>
            <pc:docMk/>
            <pc:sldMk cId="31137199" sldId="271"/>
            <ac:spMk id="7" creationId="{2CA4F432-9F2E-2AE5-3F7E-40B3475E402D}"/>
          </ac:spMkLst>
        </pc:spChg>
      </pc:sldChg>
      <pc:sldChg chg="modSp mod">
        <pc:chgData name="Chris Stewart" userId="b20b7e0f-3677-4eeb-8a93-b60201e64155" providerId="ADAL" clId="{CFA1F609-F0CF-ED40-B537-6B8EBF843FF6}" dt="2024-09-19T16:51:52.090" v="2072" actId="20577"/>
        <pc:sldMkLst>
          <pc:docMk/>
          <pc:sldMk cId="834190795" sldId="272"/>
        </pc:sldMkLst>
        <pc:graphicFrameChg chg="modGraphic">
          <ac:chgData name="Chris Stewart" userId="b20b7e0f-3677-4eeb-8a93-b60201e64155" providerId="ADAL" clId="{CFA1F609-F0CF-ED40-B537-6B8EBF843FF6}" dt="2024-09-19T16:51:52.090" v="2072" actId="20577"/>
          <ac:graphicFrameMkLst>
            <pc:docMk/>
            <pc:sldMk cId="834190795" sldId="272"/>
            <ac:graphicFrameMk id="5" creationId="{8003A237-189B-8055-7E4B-04EF03C4E492}"/>
          </ac:graphicFrameMkLst>
        </pc:graphicFrameChg>
      </pc:sldChg>
      <pc:sldChg chg="modSp mod">
        <pc:chgData name="Chris Stewart" userId="b20b7e0f-3677-4eeb-8a93-b60201e64155" providerId="ADAL" clId="{CFA1F609-F0CF-ED40-B537-6B8EBF843FF6}" dt="2024-09-19T16:28:48.391" v="970" actId="1076"/>
        <pc:sldMkLst>
          <pc:docMk/>
          <pc:sldMk cId="817719917" sldId="274"/>
        </pc:sldMkLst>
        <pc:spChg chg="mod">
          <ac:chgData name="Chris Stewart" userId="b20b7e0f-3677-4eeb-8a93-b60201e64155" providerId="ADAL" clId="{CFA1F609-F0CF-ED40-B537-6B8EBF843FF6}" dt="2024-09-19T16:28:21.411" v="966" actId="6549"/>
          <ac:spMkLst>
            <pc:docMk/>
            <pc:sldMk cId="817719917" sldId="274"/>
            <ac:spMk id="5" creationId="{2D10DCD6-4DB4-F113-B056-44E558E66EB3}"/>
          </ac:spMkLst>
        </pc:spChg>
        <pc:spChg chg="mod">
          <ac:chgData name="Chris Stewart" userId="b20b7e0f-3677-4eeb-8a93-b60201e64155" providerId="ADAL" clId="{CFA1F609-F0CF-ED40-B537-6B8EBF843FF6}" dt="2024-09-19T16:28:45.110" v="969" actId="1076"/>
          <ac:spMkLst>
            <pc:docMk/>
            <pc:sldMk cId="817719917" sldId="274"/>
            <ac:spMk id="6" creationId="{C65515DB-A949-7A0E-08EC-54534D05E55A}"/>
          </ac:spMkLst>
        </pc:spChg>
        <pc:spChg chg="mod">
          <ac:chgData name="Chris Stewart" userId="b20b7e0f-3677-4eeb-8a93-b60201e64155" providerId="ADAL" clId="{CFA1F609-F0CF-ED40-B537-6B8EBF843FF6}" dt="2024-09-19T16:28:48.391" v="970" actId="1076"/>
          <ac:spMkLst>
            <pc:docMk/>
            <pc:sldMk cId="817719917" sldId="274"/>
            <ac:spMk id="7" creationId="{2CA4F432-9F2E-2AE5-3F7E-40B3475E402D}"/>
          </ac:spMkLst>
        </pc:spChg>
      </pc:sldChg>
      <pc:sldChg chg="addCm">
        <pc:chgData name="Chris Stewart" userId="b20b7e0f-3677-4eeb-8a93-b60201e64155" providerId="ADAL" clId="{CFA1F609-F0CF-ED40-B537-6B8EBF843FF6}" dt="2024-09-19T16:30:04.434" v="971"/>
        <pc:sldMkLst>
          <pc:docMk/>
          <pc:sldMk cId="3770260122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hris Stewart" userId="b20b7e0f-3677-4eeb-8a93-b60201e64155" providerId="ADAL" clId="{CFA1F609-F0CF-ED40-B537-6B8EBF843FF6}" dt="2024-09-19T16:30:04.434" v="971"/>
              <pc2:cmMkLst xmlns:pc2="http://schemas.microsoft.com/office/powerpoint/2019/9/main/command">
                <pc:docMk/>
                <pc:sldMk cId="3770260122" sldId="275"/>
                <pc2:cmMk id="{75C64655-D16F-DD49-9C03-A85B43A64448}"/>
              </pc2:cmMkLst>
            </pc226:cmChg>
          </p:ext>
        </pc:extLst>
      </pc:sldChg>
      <pc:sldChg chg="modSp mod addCm">
        <pc:chgData name="Chris Stewart" userId="b20b7e0f-3677-4eeb-8a93-b60201e64155" providerId="ADAL" clId="{CFA1F609-F0CF-ED40-B537-6B8EBF843FF6}" dt="2024-09-19T16:40:25.118" v="1204"/>
        <pc:sldMkLst>
          <pc:docMk/>
          <pc:sldMk cId="480769823" sldId="276"/>
        </pc:sldMkLst>
        <pc:spChg chg="mod">
          <ac:chgData name="Chris Stewart" userId="b20b7e0f-3677-4eeb-8a93-b60201e64155" providerId="ADAL" clId="{CFA1F609-F0CF-ED40-B537-6B8EBF843FF6}" dt="2024-09-19T16:35:14.580" v="1202" actId="313"/>
          <ac:spMkLst>
            <pc:docMk/>
            <pc:sldMk cId="480769823" sldId="276"/>
            <ac:spMk id="5" creationId="{2D10DCD6-4DB4-F113-B056-44E558E66EB3}"/>
          </ac:spMkLst>
        </pc:spChg>
        <pc:spChg chg="mod">
          <ac:chgData name="Chris Stewart" userId="b20b7e0f-3677-4eeb-8a93-b60201e64155" providerId="ADAL" clId="{CFA1F609-F0CF-ED40-B537-6B8EBF843FF6}" dt="2024-09-19T16:35:22.552" v="1203" actId="20577"/>
          <ac:spMkLst>
            <pc:docMk/>
            <pc:sldMk cId="480769823" sldId="276"/>
            <ac:spMk id="7" creationId="{2CA4F432-9F2E-2AE5-3F7E-40B3475E402D}"/>
          </ac:spMkLst>
        </pc:spChg>
        <pc:spChg chg="mod">
          <ac:chgData name="Chris Stewart" userId="b20b7e0f-3677-4eeb-8a93-b60201e64155" providerId="ADAL" clId="{CFA1F609-F0CF-ED40-B537-6B8EBF843FF6}" dt="2024-09-19T16:30:14.500" v="972" actId="20577"/>
          <ac:spMkLst>
            <pc:docMk/>
            <pc:sldMk cId="480769823" sldId="276"/>
            <ac:spMk id="8" creationId="{DCC3ACAF-8DE0-8381-02AA-A7623931AC5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hris Stewart" userId="b20b7e0f-3677-4eeb-8a93-b60201e64155" providerId="ADAL" clId="{CFA1F609-F0CF-ED40-B537-6B8EBF843FF6}" dt="2024-09-19T16:40:25.118" v="1204"/>
              <pc2:cmMkLst xmlns:pc2="http://schemas.microsoft.com/office/powerpoint/2019/9/main/command">
                <pc:docMk/>
                <pc:sldMk cId="480769823" sldId="276"/>
                <pc2:cmMk id="{E4B1B68A-46C4-7646-865D-8F9D9E3532EE}"/>
              </pc2:cmMkLst>
            </pc226:cmChg>
          </p:ext>
        </pc:extLst>
      </pc:sldChg>
      <pc:sldChg chg="modSp mod addCm modCm">
        <pc:chgData name="Chris Stewart" userId="b20b7e0f-3677-4eeb-8a93-b60201e64155" providerId="ADAL" clId="{CFA1F609-F0CF-ED40-B537-6B8EBF843FF6}" dt="2024-09-19T15:44:59.395" v="679" actId="255"/>
        <pc:sldMkLst>
          <pc:docMk/>
          <pc:sldMk cId="3491936099" sldId="281"/>
        </pc:sldMkLst>
        <pc:spChg chg="mod">
          <ac:chgData name="Chris Stewart" userId="b20b7e0f-3677-4eeb-8a93-b60201e64155" providerId="ADAL" clId="{CFA1F609-F0CF-ED40-B537-6B8EBF843FF6}" dt="2024-09-19T15:44:59.395" v="679" actId="255"/>
          <ac:spMkLst>
            <pc:docMk/>
            <pc:sldMk cId="3491936099" sldId="281"/>
            <ac:spMk id="7" creationId="{3AC1E37D-9683-A67C-0DA5-3BF3DBA6E17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hris Stewart" userId="b20b7e0f-3677-4eeb-8a93-b60201e64155" providerId="ADAL" clId="{CFA1F609-F0CF-ED40-B537-6B8EBF843FF6}" dt="2024-09-19T15:25:37.837" v="453" actId="20577"/>
              <pc2:cmMkLst xmlns:pc2="http://schemas.microsoft.com/office/powerpoint/2019/9/main/command">
                <pc:docMk/>
                <pc:sldMk cId="3491936099" sldId="281"/>
                <pc2:cmMk id="{F0A34EB2-7CC1-CA47-A463-4A8DC0E8E7E1}"/>
              </pc2:cmMkLst>
            </pc226:cmChg>
          </p:ext>
        </pc:extLst>
      </pc:sldChg>
    </pc:docChg>
  </pc:docChgLst>
  <pc:docChgLst>
    <pc:chgData clId="Web-{0CFB775F-9525-466C-9D28-07BA36AFD140}"/>
    <pc:docChg chg="mod">
      <pc:chgData name="" userId="" providerId="" clId="Web-{0CFB775F-9525-466C-9D28-07BA36AFD140}" dt="2024-09-19T15:22:50.140" v="0"/>
      <pc:docMkLst>
        <pc:docMk/>
      </pc:docMkLst>
    </pc:docChg>
  </pc:docChgLst>
  <pc:docChgLst>
    <pc:chgData name="Jumaina Firdaus" userId="S::jumaina.firdaus@redbridge.gov.uk::d785a394-a092-448c-aa4a-9ceb63a26351" providerId="AD" clId="Web-{9201DD14-606F-2B07-B562-3B6893B4DDAE}"/>
    <pc:docChg chg="modSld">
      <pc:chgData name="Jumaina Firdaus" userId="S::jumaina.firdaus@redbridge.gov.uk::d785a394-a092-448c-aa4a-9ceb63a26351" providerId="AD" clId="Web-{9201DD14-606F-2B07-B562-3B6893B4DDAE}" dt="2024-10-18T11:16:24.135" v="4" actId="20577"/>
      <pc:docMkLst>
        <pc:docMk/>
      </pc:docMkLst>
      <pc:sldChg chg="modSp">
        <pc:chgData name="Jumaina Firdaus" userId="S::jumaina.firdaus@redbridge.gov.uk::d785a394-a092-448c-aa4a-9ceb63a26351" providerId="AD" clId="Web-{9201DD14-606F-2B07-B562-3B6893B4DDAE}" dt="2024-10-18T11:16:24.135" v="4" actId="20577"/>
        <pc:sldMkLst>
          <pc:docMk/>
          <pc:sldMk cId="4046701984" sldId="262"/>
        </pc:sldMkLst>
        <pc:spChg chg="mod">
          <ac:chgData name="Jumaina Firdaus" userId="S::jumaina.firdaus@redbridge.gov.uk::d785a394-a092-448c-aa4a-9ceb63a26351" providerId="AD" clId="Web-{9201DD14-606F-2B07-B562-3B6893B4DDAE}" dt="2024-10-18T11:16:24.135" v="4" actId="20577"/>
          <ac:spMkLst>
            <pc:docMk/>
            <pc:sldMk cId="4046701984" sldId="262"/>
            <ac:spMk id="7" creationId="{46BD3155-3528-FFBC-1484-5E79785E577A}"/>
          </ac:spMkLst>
        </pc:spChg>
      </pc:sldChg>
    </pc:docChg>
  </pc:docChgLst>
  <pc:docChgLst>
    <pc:chgData name="Jumaina Firdaus" userId="S::jumaina.firdaus@redbridge.gov.uk::d785a394-a092-448c-aa4a-9ceb63a26351" providerId="AD" clId="Web-{19E1E540-6C72-E3B9-2945-9DD8C80A70F3}"/>
    <pc:docChg chg="modSld sldOrd">
      <pc:chgData name="Jumaina Firdaus" userId="S::jumaina.firdaus@redbridge.gov.uk::d785a394-a092-448c-aa4a-9ceb63a26351" providerId="AD" clId="Web-{19E1E540-6C72-E3B9-2945-9DD8C80A70F3}" dt="2024-11-20T16:13:12.552" v="79"/>
      <pc:docMkLst>
        <pc:docMk/>
      </pc:docMkLst>
      <pc:sldChg chg="modSp">
        <pc:chgData name="Jumaina Firdaus" userId="S::jumaina.firdaus@redbridge.gov.uk::d785a394-a092-448c-aa4a-9ceb63a26351" providerId="AD" clId="Web-{19E1E540-6C72-E3B9-2945-9DD8C80A70F3}" dt="2024-11-20T13:26:17.452" v="74"/>
        <pc:sldMkLst>
          <pc:docMk/>
          <pc:sldMk cId="2493881043" sldId="260"/>
        </pc:sldMkLst>
        <pc:spChg chg="mod">
          <ac:chgData name="Jumaina Firdaus" userId="S::jumaina.firdaus@redbridge.gov.uk::d785a394-a092-448c-aa4a-9ceb63a26351" providerId="AD" clId="Web-{19E1E540-6C72-E3B9-2945-9DD8C80A70F3}" dt="2024-11-20T13:25:29.435" v="2" actId="20577"/>
          <ac:spMkLst>
            <pc:docMk/>
            <pc:sldMk cId="2493881043" sldId="260"/>
            <ac:spMk id="8" creationId="{688C76BC-30C0-0C2F-29BC-2C588D1D57BA}"/>
          </ac:spMkLst>
        </pc:spChg>
        <pc:graphicFrameChg chg="mod modGraphic">
          <ac:chgData name="Jumaina Firdaus" userId="S::jumaina.firdaus@redbridge.gov.uk::d785a394-a092-448c-aa4a-9ceb63a26351" providerId="AD" clId="Web-{19E1E540-6C72-E3B9-2945-9DD8C80A70F3}" dt="2024-11-20T13:26:17.452" v="74"/>
          <ac:graphicFrameMkLst>
            <pc:docMk/>
            <pc:sldMk cId="2493881043" sldId="260"/>
            <ac:graphicFrameMk id="5" creationId="{1661AA0D-AA8D-F2D6-4541-07335929B807}"/>
          </ac:graphicFrameMkLst>
        </pc:graphicFrameChg>
      </pc:sldChg>
      <pc:sldChg chg="ord">
        <pc:chgData name="Jumaina Firdaus" userId="S::jumaina.firdaus@redbridge.gov.uk::d785a394-a092-448c-aa4a-9ceb63a26351" providerId="AD" clId="Web-{19E1E540-6C72-E3B9-2945-9DD8C80A70F3}" dt="2024-11-20T13:28:58.349" v="75"/>
        <pc:sldMkLst>
          <pc:docMk/>
          <pc:sldMk cId="3898742016" sldId="268"/>
        </pc:sldMkLst>
      </pc:sldChg>
      <pc:sldChg chg="modSp">
        <pc:chgData name="Jumaina Firdaus" userId="S::jumaina.firdaus@redbridge.gov.uk::d785a394-a092-448c-aa4a-9ceb63a26351" providerId="AD" clId="Web-{19E1E540-6C72-E3B9-2945-9DD8C80A70F3}" dt="2024-11-20T16:13:12.552" v="79"/>
        <pc:sldMkLst>
          <pc:docMk/>
          <pc:sldMk cId="2344126521" sldId="282"/>
        </pc:sldMkLst>
        <pc:graphicFrameChg chg="mod modGraphic">
          <ac:chgData name="Jumaina Firdaus" userId="S::jumaina.firdaus@redbridge.gov.uk::d785a394-a092-448c-aa4a-9ceb63a26351" providerId="AD" clId="Web-{19E1E540-6C72-E3B9-2945-9DD8C80A70F3}" dt="2024-11-20T16:13:12.552" v="79"/>
          <ac:graphicFrameMkLst>
            <pc:docMk/>
            <pc:sldMk cId="2344126521" sldId="282"/>
            <ac:graphicFrameMk id="4" creationId="{2630DA25-7211-A5D9-3980-E2997F118267}"/>
          </ac:graphicFrameMkLst>
        </pc:graphicFrameChg>
      </pc:sldChg>
    </pc:docChg>
  </pc:docChgLst>
  <pc:docChgLst>
    <pc:chgData name="Ismail Mohammed" userId="51e6846b-1ab0-4081-a33a-c093a6c0e80a" providerId="ADAL" clId="{04A40E2B-0260-114E-89BC-0B18252022DB}"/>
    <pc:docChg chg="modSld">
      <pc:chgData name="Ismail Mohammed" userId="51e6846b-1ab0-4081-a33a-c093a6c0e80a" providerId="ADAL" clId="{04A40E2B-0260-114E-89BC-0B18252022DB}" dt="2024-09-10T16:58:02.341" v="24" actId="1038"/>
      <pc:docMkLst>
        <pc:docMk/>
      </pc:docMkLst>
      <pc:sldChg chg="addSp modSp mod">
        <pc:chgData name="Ismail Mohammed" userId="51e6846b-1ab0-4081-a33a-c093a6c0e80a" providerId="ADAL" clId="{04A40E2B-0260-114E-89BC-0B18252022DB}" dt="2024-09-10T16:55:26.468" v="4" actId="2085"/>
        <pc:sldMkLst>
          <pc:docMk/>
          <pc:sldMk cId="3677109979" sldId="257"/>
        </pc:sldMkLst>
        <pc:spChg chg="add mod">
          <ac:chgData name="Ismail Mohammed" userId="51e6846b-1ab0-4081-a33a-c093a6c0e80a" providerId="ADAL" clId="{04A40E2B-0260-114E-89BC-0B18252022DB}" dt="2024-09-10T16:55:26.468" v="4" actId="2085"/>
          <ac:spMkLst>
            <pc:docMk/>
            <pc:sldMk cId="3677109979" sldId="257"/>
            <ac:spMk id="4" creationId="{706F1139-AB17-943F-68EE-D7296801F6F5}"/>
          </ac:spMkLst>
        </pc:spChg>
        <pc:picChg chg="mod">
          <ac:chgData name="Ismail Mohammed" userId="51e6846b-1ab0-4081-a33a-c093a6c0e80a" providerId="ADAL" clId="{04A40E2B-0260-114E-89BC-0B18252022DB}" dt="2024-09-10T16:54:21.983" v="0" actId="14861"/>
          <ac:picMkLst>
            <pc:docMk/>
            <pc:sldMk cId="3677109979" sldId="257"/>
            <ac:picMk id="2050" creationId="{4018957B-3585-0805-6905-BF0103829A45}"/>
          </ac:picMkLst>
        </pc:picChg>
      </pc:sldChg>
      <pc:sldChg chg="addSp delSp modSp mod">
        <pc:chgData name="Ismail Mohammed" userId="51e6846b-1ab0-4081-a33a-c093a6c0e80a" providerId="ADAL" clId="{04A40E2B-0260-114E-89BC-0B18252022DB}" dt="2024-09-10T16:58:02.341" v="24" actId="1038"/>
        <pc:sldMkLst>
          <pc:docMk/>
          <pc:sldMk cId="1775952780" sldId="267"/>
        </pc:sldMkLst>
        <pc:spChg chg="add mod">
          <ac:chgData name="Ismail Mohammed" userId="51e6846b-1ab0-4081-a33a-c093a6c0e80a" providerId="ADAL" clId="{04A40E2B-0260-114E-89BC-0B18252022DB}" dt="2024-09-10T16:56:40.872" v="11" actId="14100"/>
          <ac:spMkLst>
            <pc:docMk/>
            <pc:sldMk cId="1775952780" sldId="267"/>
            <ac:spMk id="3" creationId="{759D3635-3C1F-7F1A-9F10-9BA64771B2A8}"/>
          </ac:spMkLst>
        </pc:spChg>
        <pc:spChg chg="add mod">
          <ac:chgData name="Ismail Mohammed" userId="51e6846b-1ab0-4081-a33a-c093a6c0e80a" providerId="ADAL" clId="{04A40E2B-0260-114E-89BC-0B18252022DB}" dt="2024-09-10T16:57:00.067" v="14" actId="14100"/>
          <ac:spMkLst>
            <pc:docMk/>
            <pc:sldMk cId="1775952780" sldId="267"/>
            <ac:spMk id="10" creationId="{D5057685-2FB0-68B4-1F36-774DCCA95F85}"/>
          </ac:spMkLst>
        </pc:spChg>
        <pc:spChg chg="add mod">
          <ac:chgData name="Ismail Mohammed" userId="51e6846b-1ab0-4081-a33a-c093a6c0e80a" providerId="ADAL" clId="{04A40E2B-0260-114E-89BC-0B18252022DB}" dt="2024-09-10T16:58:02.341" v="24" actId="1038"/>
          <ac:spMkLst>
            <pc:docMk/>
            <pc:sldMk cId="1775952780" sldId="267"/>
            <ac:spMk id="12" creationId="{428D37E0-880C-D498-278B-4DABAC28B6C8}"/>
          </ac:spMkLst>
        </pc:spChg>
        <pc:picChg chg="mod modCrop">
          <ac:chgData name="Ismail Mohammed" userId="51e6846b-1ab0-4081-a33a-c093a6c0e80a" providerId="ADAL" clId="{04A40E2B-0260-114E-89BC-0B18252022DB}" dt="2024-09-10T16:57:24.273" v="17" actId="14100"/>
          <ac:picMkLst>
            <pc:docMk/>
            <pc:sldMk cId="1775952780" sldId="267"/>
            <ac:picMk id="6" creationId="{2A8E11D0-52E1-DCB9-4FAE-73B8DBB5057E}"/>
          </ac:picMkLst>
        </pc:picChg>
        <pc:picChg chg="mod">
          <ac:chgData name="Ismail Mohammed" userId="51e6846b-1ab0-4081-a33a-c093a6c0e80a" providerId="ADAL" clId="{04A40E2B-0260-114E-89BC-0B18252022DB}" dt="2024-09-10T16:57:53.967" v="22" actId="14100"/>
          <ac:picMkLst>
            <pc:docMk/>
            <pc:sldMk cId="1775952780" sldId="267"/>
            <ac:picMk id="8" creationId="{C83B1A58-0CB6-9943-EFDC-7554BAD74316}"/>
          </ac:picMkLst>
        </pc:picChg>
      </pc:sldChg>
    </pc:docChg>
  </pc:docChgLst>
  <pc:docChgLst>
    <pc:chgData name="Jumaina Firdaus" userId="S::jumaina.firdaus@redbridge.gov.uk::d785a394-a092-448c-aa4a-9ceb63a26351" providerId="AD" clId="Web-{27D58E01-516A-4926-3E1A-9FB593C53F5A}"/>
    <pc:docChg chg="modSld sldOrd">
      <pc:chgData name="Jumaina Firdaus" userId="S::jumaina.firdaus@redbridge.gov.uk::d785a394-a092-448c-aa4a-9ceb63a26351" providerId="AD" clId="Web-{27D58E01-516A-4926-3E1A-9FB593C53F5A}" dt="2024-09-19T11:33:34.215" v="424" actId="20577"/>
      <pc:docMkLst>
        <pc:docMk/>
      </pc:docMkLst>
      <pc:sldChg chg="modSp">
        <pc:chgData name="Jumaina Firdaus" userId="S::jumaina.firdaus@redbridge.gov.uk::d785a394-a092-448c-aa4a-9ceb63a26351" providerId="AD" clId="Web-{27D58E01-516A-4926-3E1A-9FB593C53F5A}" dt="2024-09-19T11:02:09.087" v="146" actId="1076"/>
        <pc:sldMkLst>
          <pc:docMk/>
          <pc:sldMk cId="3273715942" sldId="263"/>
        </pc:sldMkLst>
        <pc:spChg chg="mod">
          <ac:chgData name="Jumaina Firdaus" userId="S::jumaina.firdaus@redbridge.gov.uk::d785a394-a092-448c-aa4a-9ceb63a26351" providerId="AD" clId="Web-{27D58E01-516A-4926-3E1A-9FB593C53F5A}" dt="2024-09-19T11:02:09.087" v="146" actId="1076"/>
          <ac:spMkLst>
            <pc:docMk/>
            <pc:sldMk cId="3273715942" sldId="263"/>
            <ac:spMk id="9" creationId="{A9A7F278-CFD0-AD70-F6B6-07CAB48660A1}"/>
          </ac:spMkLst>
        </pc:spChg>
        <pc:spChg chg="mod">
          <ac:chgData name="Jumaina Firdaus" userId="S::jumaina.firdaus@redbridge.gov.uk::d785a394-a092-448c-aa4a-9ceb63a26351" providerId="AD" clId="Web-{27D58E01-516A-4926-3E1A-9FB593C53F5A}" dt="2024-09-19T11:01:30.272" v="141" actId="1076"/>
          <ac:spMkLst>
            <pc:docMk/>
            <pc:sldMk cId="3273715942" sldId="263"/>
            <ac:spMk id="16" creationId="{59A8A9D8-0002-5E24-7AF9-ABA1F7FEA1C2}"/>
          </ac:spMkLst>
        </pc:spChg>
        <pc:spChg chg="mod">
          <ac:chgData name="Jumaina Firdaus" userId="S::jumaina.firdaus@redbridge.gov.uk::d785a394-a092-448c-aa4a-9ceb63a26351" providerId="AD" clId="Web-{27D58E01-516A-4926-3E1A-9FB593C53F5A}" dt="2024-09-19T11:01:06.349" v="140" actId="1076"/>
          <ac:spMkLst>
            <pc:docMk/>
            <pc:sldMk cId="3273715942" sldId="263"/>
            <ac:spMk id="27" creationId="{3C59F74F-C332-9DF0-A234-52392768E1E5}"/>
          </ac:spMkLst>
        </pc:spChg>
        <pc:spChg chg="mod">
          <ac:chgData name="Jumaina Firdaus" userId="S::jumaina.firdaus@redbridge.gov.uk::d785a394-a092-448c-aa4a-9ceb63a26351" providerId="AD" clId="Web-{27D58E01-516A-4926-3E1A-9FB593C53F5A}" dt="2024-09-19T11:00:54.285" v="139" actId="1076"/>
          <ac:spMkLst>
            <pc:docMk/>
            <pc:sldMk cId="3273715942" sldId="263"/>
            <ac:spMk id="29" creationId="{BD858948-FDD4-A70C-F8DD-E4D9F353B0B0}"/>
          </ac:spMkLst>
        </pc:spChg>
        <pc:picChg chg="mod">
          <ac:chgData name="Jumaina Firdaus" userId="S::jumaina.firdaus@redbridge.gov.uk::d785a394-a092-448c-aa4a-9ceb63a26351" providerId="AD" clId="Web-{27D58E01-516A-4926-3E1A-9FB593C53F5A}" dt="2024-09-19T11:02:05.087" v="145" actId="1076"/>
          <ac:picMkLst>
            <pc:docMk/>
            <pc:sldMk cId="3273715942" sldId="263"/>
            <ac:picMk id="21" creationId="{DC9D646F-DB77-410B-6574-4CD26C6EF1FF}"/>
          </ac:picMkLst>
        </pc:picChg>
        <pc:picChg chg="mod">
          <ac:chgData name="Jumaina Firdaus" userId="S::jumaina.firdaus@redbridge.gov.uk::d785a394-a092-448c-aa4a-9ceb63a26351" providerId="AD" clId="Web-{27D58E01-516A-4926-3E1A-9FB593C53F5A}" dt="2024-09-19T11:00:31.596" v="135" actId="1076"/>
          <ac:picMkLst>
            <pc:docMk/>
            <pc:sldMk cId="3273715942" sldId="263"/>
            <ac:picMk id="26" creationId="{7295E668-72B3-08B9-34B3-2EE156124D85}"/>
          </ac:picMkLst>
        </pc:picChg>
        <pc:picChg chg="mod">
          <ac:chgData name="Jumaina Firdaus" userId="S::jumaina.firdaus@redbridge.gov.uk::d785a394-a092-448c-aa4a-9ceb63a26351" providerId="AD" clId="Web-{27D58E01-516A-4926-3E1A-9FB593C53F5A}" dt="2024-09-19T11:01:45.211" v="142" actId="14100"/>
          <ac:picMkLst>
            <pc:docMk/>
            <pc:sldMk cId="3273715942" sldId="263"/>
            <ac:picMk id="30" creationId="{2EBE9312-4603-6670-67FB-F0A0FB7C3A7E}"/>
          </ac:picMkLst>
        </pc:picChg>
        <pc:cxnChg chg="mod">
          <ac:chgData name="Jumaina Firdaus" userId="S::jumaina.firdaus@redbridge.gov.uk::d785a394-a092-448c-aa4a-9ceb63a26351" providerId="AD" clId="Web-{27D58E01-516A-4926-3E1A-9FB593C53F5A}" dt="2024-09-19T11:01:54.117" v="144" actId="1076"/>
          <ac:cxnSpMkLst>
            <pc:docMk/>
            <pc:sldMk cId="3273715942" sldId="263"/>
            <ac:cxnSpMk id="24" creationId="{E30F09E5-C226-DADC-B512-6F184296CD51}"/>
          </ac:cxnSpMkLst>
        </pc:cxnChg>
        <pc:cxnChg chg="mod">
          <ac:chgData name="Jumaina Firdaus" userId="S::jumaina.firdaus@redbridge.gov.uk::d785a394-a092-448c-aa4a-9ceb63a26351" providerId="AD" clId="Web-{27D58E01-516A-4926-3E1A-9FB593C53F5A}" dt="2024-09-19T10:58:45.792" v="120" actId="1076"/>
          <ac:cxnSpMkLst>
            <pc:docMk/>
            <pc:sldMk cId="3273715942" sldId="263"/>
            <ac:cxnSpMk id="33" creationId="{3B39554C-B35B-420D-BADD-FFF9DAB09A42}"/>
          </ac:cxnSpMkLst>
        </pc:cxnChg>
      </pc:sldChg>
      <pc:sldChg chg="delSp modSp">
        <pc:chgData name="Jumaina Firdaus" userId="S::jumaina.firdaus@redbridge.gov.uk::d785a394-a092-448c-aa4a-9ceb63a26351" providerId="AD" clId="Web-{27D58E01-516A-4926-3E1A-9FB593C53F5A}" dt="2024-09-18T11:02:24.867" v="106" actId="20577"/>
        <pc:sldMkLst>
          <pc:docMk/>
          <pc:sldMk cId="3416850661" sldId="264"/>
        </pc:sldMkLst>
        <pc:spChg chg="mod">
          <ac:chgData name="Jumaina Firdaus" userId="S::jumaina.firdaus@redbridge.gov.uk::d785a394-a092-448c-aa4a-9ceb63a26351" providerId="AD" clId="Web-{27D58E01-516A-4926-3E1A-9FB593C53F5A}" dt="2024-09-18T11:02:24.867" v="106" actId="20577"/>
          <ac:spMkLst>
            <pc:docMk/>
            <pc:sldMk cId="3416850661" sldId="264"/>
            <ac:spMk id="4" creationId="{0732122C-A601-3220-AC4C-607A1F160DD6}"/>
          </ac:spMkLst>
        </pc:spChg>
        <pc:spChg chg="mod">
          <ac:chgData name="Jumaina Firdaus" userId="S::jumaina.firdaus@redbridge.gov.uk::d785a394-a092-448c-aa4a-9ceb63a26351" providerId="AD" clId="Web-{27D58E01-516A-4926-3E1A-9FB593C53F5A}" dt="2024-09-18T10:59:01.531" v="9" actId="20577"/>
          <ac:spMkLst>
            <pc:docMk/>
            <pc:sldMk cId="3416850661" sldId="264"/>
            <ac:spMk id="26" creationId="{304C9DB1-94DA-14EE-C777-BF6DA1BA1A2B}"/>
          </ac:spMkLst>
        </pc:spChg>
      </pc:sldChg>
      <pc:sldChg chg="addSp modSp ord">
        <pc:chgData name="Jumaina Firdaus" userId="S::jumaina.firdaus@redbridge.gov.uk::d785a394-a092-448c-aa4a-9ceb63a26351" providerId="AD" clId="Web-{27D58E01-516A-4926-3E1A-9FB593C53F5A}" dt="2024-09-19T11:22:47.687" v="403" actId="20577"/>
        <pc:sldMkLst>
          <pc:docMk/>
          <pc:sldMk cId="1775952780" sldId="267"/>
        </pc:sldMkLst>
        <pc:spChg chg="mod">
          <ac:chgData name="Jumaina Firdaus" userId="S::jumaina.firdaus@redbridge.gov.uk::d785a394-a092-448c-aa4a-9ceb63a26351" providerId="AD" clId="Web-{27D58E01-516A-4926-3E1A-9FB593C53F5A}" dt="2024-09-19T11:19:19.704" v="197" actId="20577"/>
          <ac:spMkLst>
            <pc:docMk/>
            <pc:sldMk cId="1775952780" sldId="267"/>
            <ac:spMk id="2" creationId="{AC2A2788-FDA1-0EB8-E327-08C9FF58C705}"/>
          </ac:spMkLst>
        </pc:spChg>
        <pc:spChg chg="mod">
          <ac:chgData name="Jumaina Firdaus" userId="S::jumaina.firdaus@redbridge.gov.uk::d785a394-a092-448c-aa4a-9ceb63a26351" providerId="AD" clId="Web-{27D58E01-516A-4926-3E1A-9FB593C53F5A}" dt="2024-09-19T11:18:43.483" v="169" actId="20577"/>
          <ac:spMkLst>
            <pc:docMk/>
            <pc:sldMk cId="1775952780" sldId="267"/>
            <ac:spMk id="4" creationId="{6EBE6360-5C1D-5FEE-5AD7-F09424048B6D}"/>
          </ac:spMkLst>
        </pc:spChg>
        <pc:spChg chg="mod">
          <ac:chgData name="Jumaina Firdaus" userId="S::jumaina.firdaus@redbridge.gov.uk::d785a394-a092-448c-aa4a-9ceb63a26351" providerId="AD" clId="Web-{27D58E01-516A-4926-3E1A-9FB593C53F5A}" dt="2024-09-19T11:22:47.687" v="403" actId="20577"/>
          <ac:spMkLst>
            <pc:docMk/>
            <pc:sldMk cId="1775952780" sldId="267"/>
            <ac:spMk id="5" creationId="{3404BFEC-555F-39D9-8019-833B60D38EC4}"/>
          </ac:spMkLst>
        </pc:spChg>
        <pc:spChg chg="add mod">
          <ac:chgData name="Jumaina Firdaus" userId="S::jumaina.firdaus@redbridge.gov.uk::d785a394-a092-448c-aa4a-9ceb63a26351" providerId="AD" clId="Web-{27D58E01-516A-4926-3E1A-9FB593C53F5A}" dt="2024-09-19T11:20:25.787" v="326" actId="20577"/>
          <ac:spMkLst>
            <pc:docMk/>
            <pc:sldMk cId="1775952780" sldId="267"/>
            <ac:spMk id="11" creationId="{A1E5E523-4DFB-B84D-87F5-971BEC0029F5}"/>
          </ac:spMkLst>
        </pc:spChg>
      </pc:sldChg>
      <pc:sldChg chg="modSp">
        <pc:chgData name="Jumaina Firdaus" userId="S::jumaina.firdaus@redbridge.gov.uk::d785a394-a092-448c-aa4a-9ceb63a26351" providerId="AD" clId="Web-{27D58E01-516A-4926-3E1A-9FB593C53F5A}" dt="2024-09-19T11:32:59.744" v="420" actId="14100"/>
        <pc:sldMkLst>
          <pc:docMk/>
          <pc:sldMk cId="2262860559" sldId="270"/>
        </pc:sldMkLst>
        <pc:spChg chg="mod">
          <ac:chgData name="Jumaina Firdaus" userId="S::jumaina.firdaus@redbridge.gov.uk::d785a394-a092-448c-aa4a-9ceb63a26351" providerId="AD" clId="Web-{27D58E01-516A-4926-3E1A-9FB593C53F5A}" dt="2024-09-19T11:32:59.744" v="420" actId="14100"/>
          <ac:spMkLst>
            <pc:docMk/>
            <pc:sldMk cId="2262860559" sldId="270"/>
            <ac:spMk id="14" creationId="{CB168044-61E4-C847-A414-B4DAED027B39}"/>
          </ac:spMkLst>
        </pc:spChg>
        <pc:spChg chg="mod">
          <ac:chgData name="Jumaina Firdaus" userId="S::jumaina.firdaus@redbridge.gov.uk::d785a394-a092-448c-aa4a-9ceb63a26351" providerId="AD" clId="Web-{27D58E01-516A-4926-3E1A-9FB593C53F5A}" dt="2024-09-19T11:29:24.761" v="405" actId="20577"/>
          <ac:spMkLst>
            <pc:docMk/>
            <pc:sldMk cId="2262860559" sldId="270"/>
            <ac:spMk id="17" creationId="{8239E708-1F71-B90A-0DA8-1E10AEC28ABA}"/>
          </ac:spMkLst>
        </pc:spChg>
      </pc:sldChg>
      <pc:sldChg chg="modSp">
        <pc:chgData name="Jumaina Firdaus" userId="S::jumaina.firdaus@redbridge.gov.uk::d785a394-a092-448c-aa4a-9ceb63a26351" providerId="AD" clId="Web-{27D58E01-516A-4926-3E1A-9FB593C53F5A}" dt="2024-09-19T11:31:03.408" v="411" actId="1076"/>
        <pc:sldMkLst>
          <pc:docMk/>
          <pc:sldMk cId="31137199" sldId="271"/>
        </pc:sldMkLst>
        <pc:spChg chg="mod">
          <ac:chgData name="Jumaina Firdaus" userId="S::jumaina.firdaus@redbridge.gov.uk::d785a394-a092-448c-aa4a-9ceb63a26351" providerId="AD" clId="Web-{27D58E01-516A-4926-3E1A-9FB593C53F5A}" dt="2024-09-19T11:30:56.689" v="409" actId="1076"/>
          <ac:spMkLst>
            <pc:docMk/>
            <pc:sldMk cId="31137199" sldId="271"/>
            <ac:spMk id="5" creationId="{2D10DCD6-4DB4-F113-B056-44E558E66EB3}"/>
          </ac:spMkLst>
        </pc:spChg>
        <pc:spChg chg="mod">
          <ac:chgData name="Jumaina Firdaus" userId="S::jumaina.firdaus@redbridge.gov.uk::d785a394-a092-448c-aa4a-9ceb63a26351" providerId="AD" clId="Web-{27D58E01-516A-4926-3E1A-9FB593C53F5A}" dt="2024-09-19T11:31:00.642" v="410" actId="1076"/>
          <ac:spMkLst>
            <pc:docMk/>
            <pc:sldMk cId="31137199" sldId="271"/>
            <ac:spMk id="6" creationId="{C65515DB-A949-7A0E-08EC-54534D05E55A}"/>
          </ac:spMkLst>
        </pc:spChg>
        <pc:spChg chg="mod">
          <ac:chgData name="Jumaina Firdaus" userId="S::jumaina.firdaus@redbridge.gov.uk::d785a394-a092-448c-aa4a-9ceb63a26351" providerId="AD" clId="Web-{27D58E01-516A-4926-3E1A-9FB593C53F5A}" dt="2024-09-19T11:31:03.408" v="411" actId="1076"/>
          <ac:spMkLst>
            <pc:docMk/>
            <pc:sldMk cId="31137199" sldId="271"/>
            <ac:spMk id="7" creationId="{2CA4F432-9F2E-2AE5-3F7E-40B3475E402D}"/>
          </ac:spMkLst>
        </pc:spChg>
        <pc:spChg chg="mod">
          <ac:chgData name="Jumaina Firdaus" userId="S::jumaina.firdaus@redbridge.gov.uk::d785a394-a092-448c-aa4a-9ceb63a26351" providerId="AD" clId="Web-{27D58E01-516A-4926-3E1A-9FB593C53F5A}" dt="2024-09-19T11:30:42.094" v="408" actId="20577"/>
          <ac:spMkLst>
            <pc:docMk/>
            <pc:sldMk cId="31137199" sldId="271"/>
            <ac:spMk id="8" creationId="{DCC3ACAF-8DE0-8381-02AA-A7623931AC5F}"/>
          </ac:spMkLst>
        </pc:spChg>
      </pc:sldChg>
      <pc:sldChg chg="modSp">
        <pc:chgData name="Jumaina Firdaus" userId="S::jumaina.firdaus@redbridge.gov.uk::d785a394-a092-448c-aa4a-9ceb63a26351" providerId="AD" clId="Web-{27D58E01-516A-4926-3E1A-9FB593C53F5A}" dt="2024-09-19T11:31:38.504" v="415" actId="20577"/>
        <pc:sldMkLst>
          <pc:docMk/>
          <pc:sldMk cId="468594689" sldId="273"/>
        </pc:sldMkLst>
        <pc:spChg chg="mod">
          <ac:chgData name="Jumaina Firdaus" userId="S::jumaina.firdaus@redbridge.gov.uk::d785a394-a092-448c-aa4a-9ceb63a26351" providerId="AD" clId="Web-{27D58E01-516A-4926-3E1A-9FB593C53F5A}" dt="2024-09-19T11:31:38.504" v="415" actId="20577"/>
          <ac:spMkLst>
            <pc:docMk/>
            <pc:sldMk cId="468594689" sldId="273"/>
            <ac:spMk id="8" creationId="{DCC3ACAF-8DE0-8381-02AA-A7623931AC5F}"/>
          </ac:spMkLst>
        </pc:spChg>
      </pc:sldChg>
      <pc:sldChg chg="modSp">
        <pc:chgData name="Jumaina Firdaus" userId="S::jumaina.firdaus@redbridge.gov.uk::d785a394-a092-448c-aa4a-9ceb63a26351" providerId="AD" clId="Web-{27D58E01-516A-4926-3E1A-9FB593C53F5A}" dt="2024-09-19T11:33:34.215" v="424" actId="20577"/>
        <pc:sldMkLst>
          <pc:docMk/>
          <pc:sldMk cId="817719917" sldId="274"/>
        </pc:sldMkLst>
        <pc:spChg chg="mod">
          <ac:chgData name="Jumaina Firdaus" userId="S::jumaina.firdaus@redbridge.gov.uk::d785a394-a092-448c-aa4a-9ceb63a26351" providerId="AD" clId="Web-{27D58E01-516A-4926-3E1A-9FB593C53F5A}" dt="2024-09-19T11:33:34.215" v="424" actId="20577"/>
          <ac:spMkLst>
            <pc:docMk/>
            <pc:sldMk cId="817719917" sldId="274"/>
            <ac:spMk id="8" creationId="{DCC3ACAF-8DE0-8381-02AA-A7623931AC5F}"/>
          </ac:spMkLst>
        </pc:spChg>
      </pc:sldChg>
      <pc:sldChg chg="addSp delSp modSp">
        <pc:chgData name="Jumaina Firdaus" userId="S::jumaina.firdaus@redbridge.gov.uk::d785a394-a092-448c-aa4a-9ceb63a26351" providerId="AD" clId="Web-{27D58E01-516A-4926-3E1A-9FB593C53F5A}" dt="2024-09-19T10:52:27.142" v="113" actId="1076"/>
        <pc:sldMkLst>
          <pc:docMk/>
          <pc:sldMk cId="3491936099" sldId="281"/>
        </pc:sldMkLst>
        <pc:spChg chg="add del mod">
          <ac:chgData name="Jumaina Firdaus" userId="S::jumaina.firdaus@redbridge.gov.uk::d785a394-a092-448c-aa4a-9ceb63a26351" providerId="AD" clId="Web-{27D58E01-516A-4926-3E1A-9FB593C53F5A}" dt="2024-09-19T10:52:27.142" v="113" actId="1076"/>
          <ac:spMkLst>
            <pc:docMk/>
            <pc:sldMk cId="3491936099" sldId="281"/>
            <ac:spMk id="5" creationId="{A0F4B4BE-CEF9-D286-C4F5-E1C1C2AF5FCE}"/>
          </ac:spMkLst>
        </pc:spChg>
        <pc:spChg chg="mod">
          <ac:chgData name="Jumaina Firdaus" userId="S::jumaina.firdaus@redbridge.gov.uk::d785a394-a092-448c-aa4a-9ceb63a26351" providerId="AD" clId="Web-{27D58E01-516A-4926-3E1A-9FB593C53F5A}" dt="2024-09-18T11:01:28.802" v="99" actId="1076"/>
          <ac:spMkLst>
            <pc:docMk/>
            <pc:sldMk cId="3491936099" sldId="281"/>
            <ac:spMk id="7" creationId="{3AC1E37D-9683-A67C-0DA5-3BF3DBA6E176}"/>
          </ac:spMkLst>
        </pc:spChg>
        <pc:spChg chg="mod">
          <ac:chgData name="Jumaina Firdaus" userId="S::jumaina.firdaus@redbridge.gov.uk::d785a394-a092-448c-aa4a-9ceb63a26351" providerId="AD" clId="Web-{27D58E01-516A-4926-3E1A-9FB593C53F5A}" dt="2024-09-18T11:01:31.959" v="100" actId="1076"/>
          <ac:spMkLst>
            <pc:docMk/>
            <pc:sldMk cId="3491936099" sldId="281"/>
            <ac:spMk id="12" creationId="{CD032C6F-0066-1694-9292-CE209D8E9F79}"/>
          </ac:spMkLst>
        </pc:spChg>
      </pc:sldChg>
    </pc:docChg>
  </pc:docChgLst>
  <pc:docChgLst>
    <pc:chgData name="Jumaina Firdaus" userId="S::jumaina.firdaus@redbridge.gov.uk::d785a394-a092-448c-aa4a-9ceb63a26351" providerId="AD" clId="Web-{6E293B75-A8D9-4113-1DD5-6F710447AEB6}"/>
    <pc:docChg chg="mod modSld sldOrd">
      <pc:chgData name="Jumaina Firdaus" userId="S::jumaina.firdaus@redbridge.gov.uk::d785a394-a092-448c-aa4a-9ceb63a26351" providerId="AD" clId="Web-{6E293B75-A8D9-4113-1DD5-6F710447AEB6}" dt="2024-09-20T14:02:10.673" v="997" actId="20577"/>
      <pc:docMkLst>
        <pc:docMk/>
      </pc:docMkLst>
      <pc:sldChg chg="addSp modSp modCm">
        <pc:chgData name="Jumaina Firdaus" userId="S::jumaina.firdaus@redbridge.gov.uk::d785a394-a092-448c-aa4a-9ceb63a26351" providerId="AD" clId="Web-{6E293B75-A8D9-4113-1DD5-6F710447AEB6}" dt="2024-09-20T14:01:14.421" v="988" actId="1076"/>
        <pc:sldMkLst>
          <pc:docMk/>
          <pc:sldMk cId="4046701984" sldId="262"/>
        </pc:sldMkLst>
        <pc:spChg chg="add mod">
          <ac:chgData name="Jumaina Firdaus" userId="S::jumaina.firdaus@redbridge.gov.uk::d785a394-a092-448c-aa4a-9ceb63a26351" providerId="AD" clId="Web-{6E293B75-A8D9-4113-1DD5-6F710447AEB6}" dt="2024-09-20T14:01:14.421" v="988" actId="1076"/>
          <ac:spMkLst>
            <pc:docMk/>
            <pc:sldMk cId="4046701984" sldId="262"/>
            <ac:spMk id="4" creationId="{BF8570D4-C4A8-6F44-5DA7-09F4F8078EAA}"/>
          </ac:spMkLst>
        </pc:spChg>
        <pc:spChg chg="mod">
          <ac:chgData name="Jumaina Firdaus" userId="S::jumaina.firdaus@redbridge.gov.uk::d785a394-a092-448c-aa4a-9ceb63a26351" providerId="AD" clId="Web-{6E293B75-A8D9-4113-1DD5-6F710447AEB6}" dt="2024-09-20T13:58:56.996" v="737" actId="20577"/>
          <ac:spMkLst>
            <pc:docMk/>
            <pc:sldMk cId="4046701984" sldId="262"/>
            <ac:spMk id="7" creationId="{46BD3155-3528-FFBC-1484-5E79785E577A}"/>
          </ac:spMkLst>
        </pc:spChg>
        <pc:spChg chg="mod">
          <ac:chgData name="Jumaina Firdaus" userId="S::jumaina.firdaus@redbridge.gov.uk::d785a394-a092-448c-aa4a-9ceb63a26351" providerId="AD" clId="Web-{6E293B75-A8D9-4113-1DD5-6F710447AEB6}" dt="2024-09-20T13:59:27.200" v="771" actId="20577"/>
          <ac:spMkLst>
            <pc:docMk/>
            <pc:sldMk cId="4046701984" sldId="262"/>
            <ac:spMk id="13" creationId="{8056208C-BC4F-B4DA-C6A0-D3528A76070F}"/>
          </ac:spMkLst>
        </pc:spChg>
        <pc:spChg chg="mod">
          <ac:chgData name="Jumaina Firdaus" userId="S::jumaina.firdaus@redbridge.gov.uk::d785a394-a092-448c-aa4a-9ceb63a26351" providerId="AD" clId="Web-{6E293B75-A8D9-4113-1DD5-6F710447AEB6}" dt="2024-09-20T14:01:09.781" v="987" actId="20577"/>
          <ac:spMkLst>
            <pc:docMk/>
            <pc:sldMk cId="4046701984" sldId="262"/>
            <ac:spMk id="22" creationId="{21644BB0-7C4E-7EC0-FBEC-DB64E11C071B}"/>
          </ac:spMkLst>
        </pc:spChg>
        <pc:spChg chg="mod">
          <ac:chgData name="Jumaina Firdaus" userId="S::jumaina.firdaus@redbridge.gov.uk::d785a394-a092-448c-aa4a-9ceb63a26351" providerId="AD" clId="Web-{6E293B75-A8D9-4113-1DD5-6F710447AEB6}" dt="2024-09-20T14:00:21.217" v="876" actId="20577"/>
          <ac:spMkLst>
            <pc:docMk/>
            <pc:sldMk cId="4046701984" sldId="262"/>
            <ac:spMk id="29" creationId="{0B57D59B-58E7-16ED-35C4-712BDF76B8A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umaina Firdaus" userId="S::jumaina.firdaus@redbridge.gov.uk::d785a394-a092-448c-aa4a-9ceb63a26351" providerId="AD" clId="Web-{6E293B75-A8D9-4113-1DD5-6F710447AEB6}" dt="2024-09-20T13:58:56.246" v="736" actId="20577"/>
              <pc2:cmMkLst xmlns:pc2="http://schemas.microsoft.com/office/powerpoint/2019/9/main/command">
                <pc:docMk/>
                <pc:sldMk cId="4046701984" sldId="262"/>
                <pc2:cmMk id="{22A4E29E-8AAC-474E-9B60-2E8FD7665657}"/>
              </pc2:cmMkLst>
            </pc226:cmChg>
            <pc226:cmChg xmlns:pc226="http://schemas.microsoft.com/office/powerpoint/2022/06/main/command" chg="mod">
              <pc226:chgData name="Jumaina Firdaus" userId="S::jumaina.firdaus@redbridge.gov.uk::d785a394-a092-448c-aa4a-9ceb63a26351" providerId="AD" clId="Web-{6E293B75-A8D9-4113-1DD5-6F710447AEB6}" dt="2024-09-20T14:00:21.217" v="876" actId="20577"/>
              <pc2:cmMkLst xmlns:pc2="http://schemas.microsoft.com/office/powerpoint/2019/9/main/command">
                <pc:docMk/>
                <pc:sldMk cId="4046701984" sldId="262"/>
                <pc2:cmMk id="{C8D3D7B8-9212-1C45-848E-BA0B5CE06F8B}"/>
              </pc2:cmMkLst>
            </pc226:cmChg>
            <pc226:cmChg xmlns:pc226="http://schemas.microsoft.com/office/powerpoint/2022/06/main/command" chg="mod">
              <pc226:chgData name="Jumaina Firdaus" userId="S::jumaina.firdaus@redbridge.gov.uk::d785a394-a092-448c-aa4a-9ceb63a26351" providerId="AD" clId="Web-{6E293B75-A8D9-4113-1DD5-6F710447AEB6}" dt="2024-09-20T13:59:27.200" v="771" actId="20577"/>
              <pc2:cmMkLst xmlns:pc2="http://schemas.microsoft.com/office/powerpoint/2019/9/main/command">
                <pc:docMk/>
                <pc:sldMk cId="4046701984" sldId="262"/>
                <pc2:cmMk id="{522FA4BE-45FC-CA42-8E5F-E804641ADF2A}"/>
              </pc2:cmMkLst>
            </pc226:cmChg>
          </p:ext>
        </pc:extLst>
      </pc:sldChg>
      <pc:sldChg chg="modSp">
        <pc:chgData name="Jumaina Firdaus" userId="S::jumaina.firdaus@redbridge.gov.uk::d785a394-a092-448c-aa4a-9ceb63a26351" providerId="AD" clId="Web-{6E293B75-A8D9-4113-1DD5-6F710447AEB6}" dt="2024-09-20T09:23:07.946" v="15" actId="20577"/>
        <pc:sldMkLst>
          <pc:docMk/>
          <pc:sldMk cId="3273715942" sldId="263"/>
        </pc:sldMkLst>
        <pc:spChg chg="mod">
          <ac:chgData name="Jumaina Firdaus" userId="S::jumaina.firdaus@redbridge.gov.uk::d785a394-a092-448c-aa4a-9ceb63a26351" providerId="AD" clId="Web-{6E293B75-A8D9-4113-1DD5-6F710447AEB6}" dt="2024-09-20T09:23:07.946" v="15" actId="20577"/>
          <ac:spMkLst>
            <pc:docMk/>
            <pc:sldMk cId="3273715942" sldId="263"/>
            <ac:spMk id="2" creationId="{B5A3BCC2-4A31-CAFB-238F-5F4B564D7282}"/>
          </ac:spMkLst>
        </pc:spChg>
      </pc:sldChg>
      <pc:sldChg chg="modSp">
        <pc:chgData name="Jumaina Firdaus" userId="S::jumaina.firdaus@redbridge.gov.uk::d785a394-a092-448c-aa4a-9ceb63a26351" providerId="AD" clId="Web-{6E293B75-A8D9-4113-1DD5-6F710447AEB6}" dt="2024-09-20T14:02:10.673" v="997" actId="20577"/>
        <pc:sldMkLst>
          <pc:docMk/>
          <pc:sldMk cId="3898742016" sldId="268"/>
        </pc:sldMkLst>
        <pc:spChg chg="mod">
          <ac:chgData name="Jumaina Firdaus" userId="S::jumaina.firdaus@redbridge.gov.uk::d785a394-a092-448c-aa4a-9ceb63a26351" providerId="AD" clId="Web-{6E293B75-A8D9-4113-1DD5-6F710447AEB6}" dt="2024-09-20T14:02:10.673" v="997" actId="20577"/>
          <ac:spMkLst>
            <pc:docMk/>
            <pc:sldMk cId="3898742016" sldId="268"/>
            <ac:spMk id="3" creationId="{3BC14620-A87B-204D-FDD9-55FDF00E0653}"/>
          </ac:spMkLst>
        </pc:spChg>
      </pc:sldChg>
      <pc:sldChg chg="ord">
        <pc:chgData name="Jumaina Firdaus" userId="S::jumaina.firdaus@redbridge.gov.uk::d785a394-a092-448c-aa4a-9ceb63a26351" providerId="AD" clId="Web-{6E293B75-A8D9-4113-1DD5-6F710447AEB6}" dt="2024-09-20T13:52:38.798" v="333"/>
        <pc:sldMkLst>
          <pc:docMk/>
          <pc:sldMk cId="1165670814" sldId="269"/>
        </pc:sldMkLst>
      </pc:sldChg>
      <pc:sldChg chg="modSp">
        <pc:chgData name="Jumaina Firdaus" userId="S::jumaina.firdaus@redbridge.gov.uk::d785a394-a092-448c-aa4a-9ceb63a26351" providerId="AD" clId="Web-{6E293B75-A8D9-4113-1DD5-6F710447AEB6}" dt="2024-09-20T11:15:15.119" v="237" actId="14100"/>
        <pc:sldMkLst>
          <pc:docMk/>
          <pc:sldMk cId="2262860559" sldId="270"/>
        </pc:sldMkLst>
        <pc:spChg chg="mod">
          <ac:chgData name="Jumaina Firdaus" userId="S::jumaina.firdaus@redbridge.gov.uk::d785a394-a092-448c-aa4a-9ceb63a26351" providerId="AD" clId="Web-{6E293B75-A8D9-4113-1DD5-6F710447AEB6}" dt="2024-09-20T11:15:09.400" v="236" actId="14100"/>
          <ac:spMkLst>
            <pc:docMk/>
            <pc:sldMk cId="2262860559" sldId="270"/>
            <ac:spMk id="14" creationId="{CB168044-61E4-C847-A414-B4DAED027B39}"/>
          </ac:spMkLst>
        </pc:spChg>
        <pc:spChg chg="mod">
          <ac:chgData name="Jumaina Firdaus" userId="S::jumaina.firdaus@redbridge.gov.uk::d785a394-a092-448c-aa4a-9ceb63a26351" providerId="AD" clId="Web-{6E293B75-A8D9-4113-1DD5-6F710447AEB6}" dt="2024-09-20T11:15:03.900" v="235" actId="1076"/>
          <ac:spMkLst>
            <pc:docMk/>
            <pc:sldMk cId="2262860559" sldId="270"/>
            <ac:spMk id="16" creationId="{F427B791-08A0-98FC-D2D0-180FFE5E708F}"/>
          </ac:spMkLst>
        </pc:spChg>
        <pc:spChg chg="mod">
          <ac:chgData name="Jumaina Firdaus" userId="S::jumaina.firdaus@redbridge.gov.uk::d785a394-a092-448c-aa4a-9ceb63a26351" providerId="AD" clId="Web-{6E293B75-A8D9-4113-1DD5-6F710447AEB6}" dt="2024-09-20T11:15:15.119" v="237" actId="14100"/>
          <ac:spMkLst>
            <pc:docMk/>
            <pc:sldMk cId="2262860559" sldId="270"/>
            <ac:spMk id="17" creationId="{8239E708-1F71-B90A-0DA8-1E10AEC28ABA}"/>
          </ac:spMkLst>
        </pc:spChg>
      </pc:sldChg>
      <pc:sldChg chg="ord">
        <pc:chgData name="Jumaina Firdaus" userId="S::jumaina.firdaus@redbridge.gov.uk::d785a394-a092-448c-aa4a-9ceb63a26351" providerId="AD" clId="Web-{6E293B75-A8D9-4113-1DD5-6F710447AEB6}" dt="2024-09-20T13:52:28.392" v="330"/>
        <pc:sldMkLst>
          <pc:docMk/>
          <pc:sldMk cId="31137199" sldId="271"/>
        </pc:sldMkLst>
      </pc:sldChg>
      <pc:sldChg chg="modSp ord">
        <pc:chgData name="Jumaina Firdaus" userId="S::jumaina.firdaus@redbridge.gov.uk::d785a394-a092-448c-aa4a-9ceb63a26351" providerId="AD" clId="Web-{6E293B75-A8D9-4113-1DD5-6F710447AEB6}" dt="2024-09-20T13:52:33.673" v="332"/>
        <pc:sldMkLst>
          <pc:docMk/>
          <pc:sldMk cId="468594689" sldId="273"/>
        </pc:sldMkLst>
        <pc:spChg chg="mod">
          <ac:chgData name="Jumaina Firdaus" userId="S::jumaina.firdaus@redbridge.gov.uk::d785a394-a092-448c-aa4a-9ceb63a26351" providerId="AD" clId="Web-{6E293B75-A8D9-4113-1DD5-6F710447AEB6}" dt="2024-09-20T11:15:42.214" v="240" actId="1076"/>
          <ac:spMkLst>
            <pc:docMk/>
            <pc:sldMk cId="468594689" sldId="273"/>
            <ac:spMk id="8" creationId="{DCC3ACAF-8DE0-8381-02AA-A7623931AC5F}"/>
          </ac:spMkLst>
        </pc:spChg>
      </pc:sldChg>
      <pc:sldChg chg="ord">
        <pc:chgData name="Jumaina Firdaus" userId="S::jumaina.firdaus@redbridge.gov.uk::d785a394-a092-448c-aa4a-9ceb63a26351" providerId="AD" clId="Web-{6E293B75-A8D9-4113-1DD5-6F710447AEB6}" dt="2024-09-20T13:55:31.397" v="470"/>
        <pc:sldMkLst>
          <pc:docMk/>
          <pc:sldMk cId="817719917" sldId="274"/>
        </pc:sldMkLst>
      </pc:sldChg>
      <pc:sldChg chg="modSp ord modCm">
        <pc:chgData name="Jumaina Firdaus" userId="S::jumaina.firdaus@redbridge.gov.uk::d785a394-a092-448c-aa4a-9ceb63a26351" providerId="AD" clId="Web-{6E293B75-A8D9-4113-1DD5-6F710447AEB6}" dt="2024-09-20T13:52:59.783" v="335"/>
        <pc:sldMkLst>
          <pc:docMk/>
          <pc:sldMk cId="3770260122" sldId="275"/>
        </pc:sldMkLst>
        <pc:spChg chg="mod">
          <ac:chgData name="Jumaina Firdaus" userId="S::jumaina.firdaus@redbridge.gov.uk::d785a394-a092-448c-aa4a-9ceb63a26351" providerId="AD" clId="Web-{6E293B75-A8D9-4113-1DD5-6F710447AEB6}" dt="2024-09-20T11:16:16.622" v="263" actId="20577"/>
          <ac:spMkLst>
            <pc:docMk/>
            <pc:sldMk cId="3770260122" sldId="275"/>
            <ac:spMk id="5" creationId="{2D10DCD6-4DB4-F113-B056-44E558E66EB3}"/>
          </ac:spMkLst>
        </pc:spChg>
        <pc:spChg chg="mod">
          <ac:chgData name="Jumaina Firdaus" userId="S::jumaina.firdaus@redbridge.gov.uk::d785a394-a092-448c-aa4a-9ceb63a26351" providerId="AD" clId="Web-{6E293B75-A8D9-4113-1DD5-6F710447AEB6}" dt="2024-09-20T11:16:21.528" v="264" actId="1076"/>
          <ac:spMkLst>
            <pc:docMk/>
            <pc:sldMk cId="3770260122" sldId="275"/>
            <ac:spMk id="6" creationId="{C65515DB-A949-7A0E-08EC-54534D05E55A}"/>
          </ac:spMkLst>
        </pc:spChg>
        <pc:spChg chg="mod">
          <ac:chgData name="Jumaina Firdaus" userId="S::jumaina.firdaus@redbridge.gov.uk::d785a394-a092-448c-aa4a-9ceb63a26351" providerId="AD" clId="Web-{6E293B75-A8D9-4113-1DD5-6F710447AEB6}" dt="2024-09-20T11:16:29.419" v="265" actId="1076"/>
          <ac:spMkLst>
            <pc:docMk/>
            <pc:sldMk cId="3770260122" sldId="275"/>
            <ac:spMk id="7" creationId="{2CA4F432-9F2E-2AE5-3F7E-40B3475E402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umaina Firdaus" userId="S::jumaina.firdaus@redbridge.gov.uk::d785a394-a092-448c-aa4a-9ceb63a26351" providerId="AD" clId="Web-{6E293B75-A8D9-4113-1DD5-6F710447AEB6}" dt="2024-09-20T11:16:01.918" v="241" actId="20577"/>
              <pc2:cmMkLst xmlns:pc2="http://schemas.microsoft.com/office/powerpoint/2019/9/main/command">
                <pc:docMk/>
                <pc:sldMk cId="3770260122" sldId="275"/>
                <pc2:cmMk id="{75C64655-D16F-DD49-9C03-A85B43A64448}"/>
              </pc2:cmMkLst>
            </pc226:cmChg>
          </p:ext>
        </pc:extLst>
      </pc:sldChg>
      <pc:sldChg chg="modSp modCm">
        <pc:chgData name="Jumaina Firdaus" userId="S::jumaina.firdaus@redbridge.gov.uk::d785a394-a092-448c-aa4a-9ceb63a26351" providerId="AD" clId="Web-{6E293B75-A8D9-4113-1DD5-6F710447AEB6}" dt="2024-09-20T11:13:48.709" v="233" actId="20577"/>
        <pc:sldMkLst>
          <pc:docMk/>
          <pc:sldMk cId="3491936099" sldId="281"/>
        </pc:sldMkLst>
        <pc:spChg chg="mod">
          <ac:chgData name="Jumaina Firdaus" userId="S::jumaina.firdaus@redbridge.gov.uk::d785a394-a092-448c-aa4a-9ceb63a26351" providerId="AD" clId="Web-{6E293B75-A8D9-4113-1DD5-6F710447AEB6}" dt="2024-09-20T11:13:48.709" v="233" actId="20577"/>
          <ac:spMkLst>
            <pc:docMk/>
            <pc:sldMk cId="3491936099" sldId="281"/>
            <ac:spMk id="7" creationId="{3AC1E37D-9683-A67C-0DA5-3BF3DBA6E17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umaina Firdaus" userId="S::jumaina.firdaus@redbridge.gov.uk::d785a394-a092-448c-aa4a-9ceb63a26351" providerId="AD" clId="Web-{6E293B75-A8D9-4113-1DD5-6F710447AEB6}" dt="2024-09-20T11:13:47.397" v="232" actId="20577"/>
              <pc2:cmMkLst xmlns:pc2="http://schemas.microsoft.com/office/powerpoint/2019/9/main/command">
                <pc:docMk/>
                <pc:sldMk cId="3491936099" sldId="281"/>
                <pc2:cmMk id="{F0A34EB2-7CC1-CA47-A463-4A8DC0E8E7E1}"/>
              </pc2:cmMkLst>
            </pc226:cmChg>
          </p:ext>
        </pc:extLst>
      </pc:sldChg>
    </pc:docChg>
  </pc:docChgLst>
  <pc:docChgLst>
    <pc:chgData name="Jumaina Firdaus" userId="S::jumaina.firdaus@redbridge.gov.uk::d785a394-a092-448c-aa4a-9ceb63a26351" providerId="AD" clId="Web-{196E38D3-AB7F-88E6-0713-3805E8AAD0CC}"/>
    <pc:docChg chg="modSld">
      <pc:chgData name="Jumaina Firdaus" userId="S::jumaina.firdaus@redbridge.gov.uk::d785a394-a092-448c-aa4a-9ceb63a26351" providerId="AD" clId="Web-{196E38D3-AB7F-88E6-0713-3805E8AAD0CC}" dt="2024-09-19T11:42:08.126" v="118" actId="20577"/>
      <pc:docMkLst>
        <pc:docMk/>
      </pc:docMkLst>
      <pc:sldChg chg="modSp">
        <pc:chgData name="Jumaina Firdaus" userId="S::jumaina.firdaus@redbridge.gov.uk::d785a394-a092-448c-aa4a-9ceb63a26351" providerId="AD" clId="Web-{196E38D3-AB7F-88E6-0713-3805E8AAD0CC}" dt="2024-09-19T11:39:11.544" v="13" actId="1076"/>
        <pc:sldMkLst>
          <pc:docMk/>
          <pc:sldMk cId="3416850661" sldId="264"/>
        </pc:sldMkLst>
        <pc:spChg chg="mod">
          <ac:chgData name="Jumaina Firdaus" userId="S::jumaina.firdaus@redbridge.gov.uk::d785a394-a092-448c-aa4a-9ceb63a26351" providerId="AD" clId="Web-{196E38D3-AB7F-88E6-0713-3805E8AAD0CC}" dt="2024-09-19T11:39:11.544" v="13" actId="1076"/>
          <ac:spMkLst>
            <pc:docMk/>
            <pc:sldMk cId="3416850661" sldId="264"/>
            <ac:spMk id="4" creationId="{0732122C-A601-3220-AC4C-607A1F160DD6}"/>
          </ac:spMkLst>
        </pc:spChg>
        <pc:spChg chg="mod">
          <ac:chgData name="Jumaina Firdaus" userId="S::jumaina.firdaus@redbridge.gov.uk::d785a394-a092-448c-aa4a-9ceb63a26351" providerId="AD" clId="Web-{196E38D3-AB7F-88E6-0713-3805E8AAD0CC}" dt="2024-09-19T11:39:04.481" v="12" actId="20577"/>
          <ac:spMkLst>
            <pc:docMk/>
            <pc:sldMk cId="3416850661" sldId="264"/>
            <ac:spMk id="26" creationId="{304C9DB1-94DA-14EE-C777-BF6DA1BA1A2B}"/>
          </ac:spMkLst>
        </pc:spChg>
      </pc:sldChg>
      <pc:sldChg chg="modSp">
        <pc:chgData name="Jumaina Firdaus" userId="S::jumaina.firdaus@redbridge.gov.uk::d785a394-a092-448c-aa4a-9ceb63a26351" providerId="AD" clId="Web-{196E38D3-AB7F-88E6-0713-3805E8AAD0CC}" dt="2024-09-19T11:36:00.399" v="7" actId="20577"/>
        <pc:sldMkLst>
          <pc:docMk/>
          <pc:sldMk cId="1165670814" sldId="269"/>
        </pc:sldMkLst>
        <pc:spChg chg="mod">
          <ac:chgData name="Jumaina Firdaus" userId="S::jumaina.firdaus@redbridge.gov.uk::d785a394-a092-448c-aa4a-9ceb63a26351" providerId="AD" clId="Web-{196E38D3-AB7F-88E6-0713-3805E8AAD0CC}" dt="2024-09-19T11:36:00.399" v="7" actId="20577"/>
          <ac:spMkLst>
            <pc:docMk/>
            <pc:sldMk cId="1165670814" sldId="269"/>
            <ac:spMk id="3" creationId="{A789A32D-BC7A-9D8C-0BED-57925BBCFA75}"/>
          </ac:spMkLst>
        </pc:spChg>
        <pc:spChg chg="mod">
          <ac:chgData name="Jumaina Firdaus" userId="S::jumaina.firdaus@redbridge.gov.uk::d785a394-a092-448c-aa4a-9ceb63a26351" providerId="AD" clId="Web-{196E38D3-AB7F-88E6-0713-3805E8AAD0CC}" dt="2024-09-19T11:35:54.789" v="4" actId="14100"/>
          <ac:spMkLst>
            <pc:docMk/>
            <pc:sldMk cId="1165670814" sldId="269"/>
            <ac:spMk id="8" creationId="{3D1FDF85-3EF8-1F87-99AC-DB40F5AA0859}"/>
          </ac:spMkLst>
        </pc:spChg>
      </pc:sldChg>
      <pc:sldChg chg="modSp">
        <pc:chgData name="Jumaina Firdaus" userId="S::jumaina.firdaus@redbridge.gov.uk::d785a394-a092-448c-aa4a-9ceb63a26351" providerId="AD" clId="Web-{196E38D3-AB7F-88E6-0713-3805E8AAD0CC}" dt="2024-09-19T11:36:07.493" v="8" actId="20577"/>
        <pc:sldMkLst>
          <pc:docMk/>
          <pc:sldMk cId="2262860559" sldId="270"/>
        </pc:sldMkLst>
        <pc:spChg chg="mod">
          <ac:chgData name="Jumaina Firdaus" userId="S::jumaina.firdaus@redbridge.gov.uk::d785a394-a092-448c-aa4a-9ceb63a26351" providerId="AD" clId="Web-{196E38D3-AB7F-88E6-0713-3805E8AAD0CC}" dt="2024-09-19T11:36:07.493" v="8" actId="20577"/>
          <ac:spMkLst>
            <pc:docMk/>
            <pc:sldMk cId="2262860559" sldId="270"/>
            <ac:spMk id="17" creationId="{8239E708-1F71-B90A-0DA8-1E10AEC28ABA}"/>
          </ac:spMkLst>
        </pc:spChg>
      </pc:sldChg>
      <pc:sldChg chg="modSp">
        <pc:chgData name="Jumaina Firdaus" userId="S::jumaina.firdaus@redbridge.gov.uk::d785a394-a092-448c-aa4a-9ceb63a26351" providerId="AD" clId="Web-{196E38D3-AB7F-88E6-0713-3805E8AAD0CC}" dt="2024-09-19T11:42:08.126" v="118" actId="20577"/>
        <pc:sldMkLst>
          <pc:docMk/>
          <pc:sldMk cId="834190795" sldId="272"/>
        </pc:sldMkLst>
        <pc:spChg chg="mod">
          <ac:chgData name="Jumaina Firdaus" userId="S::jumaina.firdaus@redbridge.gov.uk::d785a394-a092-448c-aa4a-9ceb63a26351" providerId="AD" clId="Web-{196E38D3-AB7F-88E6-0713-3805E8AAD0CC}" dt="2024-09-19T11:42:08.126" v="118" actId="20577"/>
          <ac:spMkLst>
            <pc:docMk/>
            <pc:sldMk cId="834190795" sldId="272"/>
            <ac:spMk id="2" creationId="{D51AE104-426B-BC0A-B674-A75387AAEDD9}"/>
          </ac:spMkLst>
        </pc:spChg>
      </pc:sldChg>
      <pc:sldChg chg="modSp">
        <pc:chgData name="Jumaina Firdaus" userId="S::jumaina.firdaus@redbridge.gov.uk::d785a394-a092-448c-aa4a-9ceb63a26351" providerId="AD" clId="Web-{196E38D3-AB7F-88E6-0713-3805E8AAD0CC}" dt="2024-09-19T11:38:13.652" v="10" actId="1076"/>
        <pc:sldMkLst>
          <pc:docMk/>
          <pc:sldMk cId="817719917" sldId="274"/>
        </pc:sldMkLst>
        <pc:spChg chg="mod">
          <ac:chgData name="Jumaina Firdaus" userId="S::jumaina.firdaus@redbridge.gov.uk::d785a394-a092-448c-aa4a-9ceb63a26351" providerId="AD" clId="Web-{196E38D3-AB7F-88E6-0713-3805E8AAD0CC}" dt="2024-09-19T11:38:10.417" v="9" actId="1076"/>
          <ac:spMkLst>
            <pc:docMk/>
            <pc:sldMk cId="817719917" sldId="274"/>
            <ac:spMk id="6" creationId="{C65515DB-A949-7A0E-08EC-54534D05E55A}"/>
          </ac:spMkLst>
        </pc:spChg>
        <pc:spChg chg="mod">
          <ac:chgData name="Jumaina Firdaus" userId="S::jumaina.firdaus@redbridge.gov.uk::d785a394-a092-448c-aa4a-9ceb63a26351" providerId="AD" clId="Web-{196E38D3-AB7F-88E6-0713-3805E8AAD0CC}" dt="2024-09-19T11:38:13.652" v="10" actId="1076"/>
          <ac:spMkLst>
            <pc:docMk/>
            <pc:sldMk cId="817719917" sldId="274"/>
            <ac:spMk id="7" creationId="{2CA4F432-9F2E-2AE5-3F7E-40B3475E402D}"/>
          </ac:spMkLst>
        </pc:spChg>
      </pc:sldChg>
      <pc:sldChg chg="modSp">
        <pc:chgData name="Jumaina Firdaus" userId="S::jumaina.firdaus@redbridge.gov.uk::d785a394-a092-448c-aa4a-9ceb63a26351" providerId="AD" clId="Web-{196E38D3-AB7F-88E6-0713-3805E8AAD0CC}" dt="2024-09-19T11:39:52.138" v="16" actId="1076"/>
        <pc:sldMkLst>
          <pc:docMk/>
          <pc:sldMk cId="3770260122" sldId="275"/>
        </pc:sldMkLst>
        <pc:spChg chg="mod">
          <ac:chgData name="Jumaina Firdaus" userId="S::jumaina.firdaus@redbridge.gov.uk::d785a394-a092-448c-aa4a-9ceb63a26351" providerId="AD" clId="Web-{196E38D3-AB7F-88E6-0713-3805E8AAD0CC}" dt="2024-09-19T11:39:48.919" v="15" actId="1076"/>
          <ac:spMkLst>
            <pc:docMk/>
            <pc:sldMk cId="3770260122" sldId="275"/>
            <ac:spMk id="6" creationId="{C65515DB-A949-7A0E-08EC-54534D05E55A}"/>
          </ac:spMkLst>
        </pc:spChg>
        <pc:spChg chg="mod">
          <ac:chgData name="Jumaina Firdaus" userId="S::jumaina.firdaus@redbridge.gov.uk::d785a394-a092-448c-aa4a-9ceb63a26351" providerId="AD" clId="Web-{196E38D3-AB7F-88E6-0713-3805E8AAD0CC}" dt="2024-09-19T11:39:52.138" v="16" actId="1076"/>
          <ac:spMkLst>
            <pc:docMk/>
            <pc:sldMk cId="3770260122" sldId="275"/>
            <ac:spMk id="7" creationId="{2CA4F432-9F2E-2AE5-3F7E-40B3475E402D}"/>
          </ac:spMkLst>
        </pc:spChg>
      </pc:sldChg>
      <pc:sldChg chg="modSp">
        <pc:chgData name="Jumaina Firdaus" userId="S::jumaina.firdaus@redbridge.gov.uk::d785a394-a092-448c-aa4a-9ceb63a26351" providerId="AD" clId="Web-{196E38D3-AB7F-88E6-0713-3805E8AAD0CC}" dt="2024-09-19T11:39:36.732" v="14" actId="20577"/>
        <pc:sldMkLst>
          <pc:docMk/>
          <pc:sldMk cId="480769823" sldId="276"/>
        </pc:sldMkLst>
        <pc:spChg chg="mod">
          <ac:chgData name="Jumaina Firdaus" userId="S::jumaina.firdaus@redbridge.gov.uk::d785a394-a092-448c-aa4a-9ceb63a26351" providerId="AD" clId="Web-{196E38D3-AB7F-88E6-0713-3805E8AAD0CC}" dt="2024-09-19T11:39:36.732" v="14" actId="20577"/>
          <ac:spMkLst>
            <pc:docMk/>
            <pc:sldMk cId="480769823" sldId="276"/>
            <ac:spMk id="8" creationId="{DCC3ACAF-8DE0-8381-02AA-A7623931AC5F}"/>
          </ac:spMkLst>
        </pc:spChg>
      </pc:sldChg>
    </pc:docChg>
  </pc:docChgLst>
  <pc:docChgLst>
    <pc:chgData name="Ismail Mohammed" userId="S::ismail.mohammed@redbridge.gov.uk::51e6846b-1ab0-4081-a33a-c093a6c0e80a" providerId="AD" clId="Web-{0E6E4C7A-6D3A-D8CB-544F-6E944153FA12}"/>
    <pc:docChg chg="addSld modSld modSection">
      <pc:chgData name="Ismail Mohammed" userId="S::ismail.mohammed@redbridge.gov.uk::51e6846b-1ab0-4081-a33a-c093a6c0e80a" providerId="AD" clId="Web-{0E6E4C7A-6D3A-D8CB-544F-6E944153FA12}" dt="2024-09-16T14:12:38.225" v="82" actId="1076"/>
      <pc:docMkLst>
        <pc:docMk/>
      </pc:docMkLst>
      <pc:sldChg chg="delSp modSp add replId">
        <pc:chgData name="Ismail Mohammed" userId="S::ismail.mohammed@redbridge.gov.uk::51e6846b-1ab0-4081-a33a-c093a6c0e80a" providerId="AD" clId="Web-{0E6E4C7A-6D3A-D8CB-544F-6E944153FA12}" dt="2024-09-16T14:12:38.225" v="82" actId="1076"/>
        <pc:sldMkLst>
          <pc:docMk/>
          <pc:sldMk cId="3491936099" sldId="281"/>
        </pc:sldMkLst>
        <pc:spChg chg="mod">
          <ac:chgData name="Ismail Mohammed" userId="S::ismail.mohammed@redbridge.gov.uk::51e6846b-1ab0-4081-a33a-c093a6c0e80a" providerId="AD" clId="Web-{0E6E4C7A-6D3A-D8CB-544F-6E944153FA12}" dt="2024-09-16T14:12:38.225" v="82" actId="1076"/>
          <ac:spMkLst>
            <pc:docMk/>
            <pc:sldMk cId="3491936099" sldId="281"/>
            <ac:spMk id="12" creationId="{CD032C6F-0066-1694-9292-CE209D8E9F79}"/>
          </ac:spMkLst>
        </pc:spChg>
      </pc:sldChg>
    </pc:docChg>
  </pc:docChgLst>
  <pc:docChgLst>
    <pc:chgData name="Jumaina Firdaus" userId="S::jumaina.firdaus@redbridge.gov.uk::d785a394-a092-448c-aa4a-9ceb63a26351" providerId="AD" clId="Web-{3CAC2883-5AED-6F14-D394-C430AC6C4943}"/>
    <pc:docChg chg="modSld">
      <pc:chgData name="Jumaina Firdaus" userId="S::jumaina.firdaus@redbridge.gov.uk::d785a394-a092-448c-aa4a-9ceb63a26351" providerId="AD" clId="Web-{3CAC2883-5AED-6F14-D394-C430AC6C4943}" dt="2024-12-09T14:57:20.027" v="1" actId="1076"/>
      <pc:docMkLst>
        <pc:docMk/>
      </pc:docMkLst>
      <pc:sldChg chg="modSp">
        <pc:chgData name="Jumaina Firdaus" userId="S::jumaina.firdaus@redbridge.gov.uk::d785a394-a092-448c-aa4a-9ceb63a26351" providerId="AD" clId="Web-{3CAC2883-5AED-6F14-D394-C430AC6C4943}" dt="2024-12-09T14:57:20.027" v="1" actId="1076"/>
        <pc:sldMkLst>
          <pc:docMk/>
          <pc:sldMk cId="3677109979" sldId="257"/>
        </pc:sldMkLst>
        <pc:spChg chg="mod">
          <ac:chgData name="Jumaina Firdaus" userId="S::jumaina.firdaus@redbridge.gov.uk::d785a394-a092-448c-aa4a-9ceb63a26351" providerId="AD" clId="Web-{3CAC2883-5AED-6F14-D394-C430AC6C4943}" dt="2024-12-09T14:57:20.027" v="1" actId="1076"/>
          <ac:spMkLst>
            <pc:docMk/>
            <pc:sldMk cId="3677109979" sldId="257"/>
            <ac:spMk id="2" creationId="{2F660FE6-1931-283A-6265-FD704DAA313A}"/>
          </ac:spMkLst>
        </pc:spChg>
      </pc:sldChg>
    </pc:docChg>
  </pc:docChgLst>
  <pc:docChgLst>
    <pc:chgData name="Jumaina Firdaus" userId="S::jumaina.firdaus@redbridge.gov.uk::d785a394-a092-448c-aa4a-9ceb63a26351" providerId="AD" clId="Web-{12223730-7917-1DBF-80C6-03F300E68D16}"/>
    <pc:docChg chg="modSld">
      <pc:chgData name="Jumaina Firdaus" userId="S::jumaina.firdaus@redbridge.gov.uk::d785a394-a092-448c-aa4a-9ceb63a26351" providerId="AD" clId="Web-{12223730-7917-1DBF-80C6-03F300E68D16}" dt="2024-09-16T14:14:29.048" v="687"/>
      <pc:docMkLst>
        <pc:docMk/>
      </pc:docMkLst>
      <pc:sldChg chg="addSp delSp modSp">
        <pc:chgData name="Jumaina Firdaus" userId="S::jumaina.firdaus@redbridge.gov.uk::d785a394-a092-448c-aa4a-9ceb63a26351" providerId="AD" clId="Web-{12223730-7917-1DBF-80C6-03F300E68D16}" dt="2024-09-16T14:07:12.751" v="667" actId="20577"/>
        <pc:sldMkLst>
          <pc:docMk/>
          <pc:sldMk cId="4046701984" sldId="262"/>
        </pc:sldMkLst>
        <pc:spChg chg="mod">
          <ac:chgData name="Jumaina Firdaus" userId="S::jumaina.firdaus@redbridge.gov.uk::d785a394-a092-448c-aa4a-9ceb63a26351" providerId="AD" clId="Web-{12223730-7917-1DBF-80C6-03F300E68D16}" dt="2024-09-16T14:07:12.751" v="667" actId="20577"/>
          <ac:spMkLst>
            <pc:docMk/>
            <pc:sldMk cId="4046701984" sldId="262"/>
            <ac:spMk id="7" creationId="{46BD3155-3528-FFBC-1484-5E79785E577A}"/>
          </ac:spMkLst>
        </pc:spChg>
        <pc:picChg chg="add mod">
          <ac:chgData name="Jumaina Firdaus" userId="S::jumaina.firdaus@redbridge.gov.uk::d785a394-a092-448c-aa4a-9ceb63a26351" providerId="AD" clId="Web-{12223730-7917-1DBF-80C6-03F300E68D16}" dt="2024-09-16T14:03:11.008" v="8" actId="14100"/>
          <ac:picMkLst>
            <pc:docMk/>
            <pc:sldMk cId="4046701984" sldId="262"/>
            <ac:picMk id="3" creationId="{AECC0B53-54FE-C074-7660-D531356E85CF}"/>
          </ac:picMkLst>
        </pc:picChg>
      </pc:sldChg>
      <pc:sldChg chg="modSp">
        <pc:chgData name="Jumaina Firdaus" userId="S::jumaina.firdaus@redbridge.gov.uk::d785a394-a092-448c-aa4a-9ceb63a26351" providerId="AD" clId="Web-{12223730-7917-1DBF-80C6-03F300E68D16}" dt="2024-09-16T14:14:29.048" v="687"/>
        <pc:sldMkLst>
          <pc:docMk/>
          <pc:sldMk cId="834190795" sldId="272"/>
        </pc:sldMkLst>
        <pc:graphicFrameChg chg="mod modGraphic">
          <ac:chgData name="Jumaina Firdaus" userId="S::jumaina.firdaus@redbridge.gov.uk::d785a394-a092-448c-aa4a-9ceb63a26351" providerId="AD" clId="Web-{12223730-7917-1DBF-80C6-03F300E68D16}" dt="2024-09-16T14:14:29.048" v="687"/>
          <ac:graphicFrameMkLst>
            <pc:docMk/>
            <pc:sldMk cId="834190795" sldId="272"/>
            <ac:graphicFrameMk id="5" creationId="{8003A237-189B-8055-7E4B-04EF03C4E492}"/>
          </ac:graphicFrameMkLst>
        </pc:graphicFrameChg>
      </pc:sldChg>
    </pc:docChg>
  </pc:docChgLst>
  <pc:docChgLst>
    <pc:chgData name="Jumaina Firdaus" userId="S::jumaina.firdaus@redbridge.gov.uk::d785a394-a092-448c-aa4a-9ceb63a26351" providerId="AD" clId="Web-{BB03779E-36BB-4F5E-5895-D3D5877F075D}"/>
    <pc:docChg chg="modSld sldOrd">
      <pc:chgData name="Jumaina Firdaus" userId="S::jumaina.firdaus@redbridge.gov.uk::d785a394-a092-448c-aa4a-9ceb63a26351" providerId="AD" clId="Web-{BB03779E-36BB-4F5E-5895-D3D5877F075D}" dt="2024-09-16T16:23:31.790" v="20" actId="20577"/>
      <pc:docMkLst>
        <pc:docMk/>
      </pc:docMkLst>
      <pc:sldChg chg="addSp modSp">
        <pc:chgData name="Jumaina Firdaus" userId="S::jumaina.firdaus@redbridge.gov.uk::d785a394-a092-448c-aa4a-9ceb63a26351" providerId="AD" clId="Web-{BB03779E-36BB-4F5E-5895-D3D5877F075D}" dt="2024-09-16T16:23:31.790" v="20" actId="20577"/>
        <pc:sldMkLst>
          <pc:docMk/>
          <pc:sldMk cId="1165670814" sldId="269"/>
        </pc:sldMkLst>
        <pc:spChg chg="add mod">
          <ac:chgData name="Jumaina Firdaus" userId="S::jumaina.firdaus@redbridge.gov.uk::d785a394-a092-448c-aa4a-9ceb63a26351" providerId="AD" clId="Web-{BB03779E-36BB-4F5E-5895-D3D5877F075D}" dt="2024-09-16T16:23:31.790" v="20" actId="20577"/>
          <ac:spMkLst>
            <pc:docMk/>
            <pc:sldMk cId="1165670814" sldId="269"/>
            <ac:spMk id="3" creationId="{A789A32D-BC7A-9D8C-0BED-57925BBCFA75}"/>
          </ac:spMkLst>
        </pc:spChg>
        <pc:spChg chg="mod">
          <ac:chgData name="Jumaina Firdaus" userId="S::jumaina.firdaus@redbridge.gov.uk::d785a394-a092-448c-aa4a-9ceb63a26351" providerId="AD" clId="Web-{BB03779E-36BB-4F5E-5895-D3D5877F075D}" dt="2024-09-16T16:22:55.571" v="1" actId="1076"/>
          <ac:spMkLst>
            <pc:docMk/>
            <pc:sldMk cId="1165670814" sldId="269"/>
            <ac:spMk id="7" creationId="{ADCC485C-75CA-CA64-CB06-F1DAE77159D5}"/>
          </ac:spMkLst>
        </pc:spChg>
      </pc:sldChg>
      <pc:sldChg chg="ord">
        <pc:chgData name="Jumaina Firdaus" userId="S::jumaina.firdaus@redbridge.gov.uk::d785a394-a092-448c-aa4a-9ceb63a26351" providerId="AD" clId="Web-{BB03779E-36BB-4F5E-5895-D3D5877F075D}" dt="2024-09-16T15:47:00.300" v="0"/>
        <pc:sldMkLst>
          <pc:docMk/>
          <pc:sldMk cId="480769823" sldId="276"/>
        </pc:sldMkLst>
      </pc:sldChg>
    </pc:docChg>
  </pc:docChgLst>
  <pc:docChgLst>
    <pc:chgData name="Ismail Mohammed" userId="S::ismail.mohammed@redbridge.gov.uk::51e6846b-1ab0-4081-a33a-c093a6c0e80a" providerId="AD" clId="Web-{846504F3-CE15-7974-88EA-37EEA78102D7}"/>
    <pc:docChg chg="modSld">
      <pc:chgData name="Ismail Mohammed" userId="S::ismail.mohammed@redbridge.gov.uk::51e6846b-1ab0-4081-a33a-c093a6c0e80a" providerId="AD" clId="Web-{846504F3-CE15-7974-88EA-37EEA78102D7}" dt="2024-09-11T10:23:04.267" v="7" actId="14100"/>
      <pc:docMkLst>
        <pc:docMk/>
      </pc:docMkLst>
      <pc:sldChg chg="modSp">
        <pc:chgData name="Ismail Mohammed" userId="S::ismail.mohammed@redbridge.gov.uk::51e6846b-1ab0-4081-a33a-c093a6c0e80a" providerId="AD" clId="Web-{846504F3-CE15-7974-88EA-37EEA78102D7}" dt="2024-09-11T10:21:43.968" v="0" actId="14100"/>
        <pc:sldMkLst>
          <pc:docMk/>
          <pc:sldMk cId="2262860559" sldId="270"/>
        </pc:sldMkLst>
        <pc:spChg chg="mod">
          <ac:chgData name="Ismail Mohammed" userId="S::ismail.mohammed@redbridge.gov.uk::51e6846b-1ab0-4081-a33a-c093a6c0e80a" providerId="AD" clId="Web-{846504F3-CE15-7974-88EA-37EEA78102D7}" dt="2024-09-11T10:21:43.968" v="0" actId="14100"/>
          <ac:spMkLst>
            <pc:docMk/>
            <pc:sldMk cId="2262860559" sldId="270"/>
            <ac:spMk id="14" creationId="{CB168044-61E4-C847-A414-B4DAED027B39}"/>
          </ac:spMkLst>
        </pc:spChg>
      </pc:sldChg>
      <pc:sldChg chg="modSp">
        <pc:chgData name="Ismail Mohammed" userId="S::ismail.mohammed@redbridge.gov.uk::51e6846b-1ab0-4081-a33a-c093a6c0e80a" providerId="AD" clId="Web-{846504F3-CE15-7974-88EA-37EEA78102D7}" dt="2024-09-11T10:22:33.266" v="5" actId="1076"/>
        <pc:sldMkLst>
          <pc:docMk/>
          <pc:sldMk cId="468594689" sldId="273"/>
        </pc:sldMkLst>
        <pc:spChg chg="mod">
          <ac:chgData name="Ismail Mohammed" userId="S::ismail.mohammed@redbridge.gov.uk::51e6846b-1ab0-4081-a33a-c093a6c0e80a" providerId="AD" clId="Web-{846504F3-CE15-7974-88EA-37EEA78102D7}" dt="2024-09-11T10:22:33.266" v="5" actId="1076"/>
          <ac:spMkLst>
            <pc:docMk/>
            <pc:sldMk cId="468594689" sldId="273"/>
            <ac:spMk id="5" creationId="{2D10DCD6-4DB4-F113-B056-44E558E66EB3}"/>
          </ac:spMkLst>
        </pc:spChg>
        <pc:spChg chg="mod">
          <ac:chgData name="Ismail Mohammed" userId="S::ismail.mohammed@redbridge.gov.uk::51e6846b-1ab0-4081-a33a-c093a6c0e80a" providerId="AD" clId="Web-{846504F3-CE15-7974-88EA-37EEA78102D7}" dt="2024-09-11T10:22:19.953" v="2" actId="1076"/>
          <ac:spMkLst>
            <pc:docMk/>
            <pc:sldMk cId="468594689" sldId="273"/>
            <ac:spMk id="6" creationId="{C65515DB-A949-7A0E-08EC-54534D05E55A}"/>
          </ac:spMkLst>
        </pc:spChg>
        <pc:spChg chg="mod">
          <ac:chgData name="Ismail Mohammed" userId="S::ismail.mohammed@redbridge.gov.uk::51e6846b-1ab0-4081-a33a-c093a6c0e80a" providerId="AD" clId="Web-{846504F3-CE15-7974-88EA-37EEA78102D7}" dt="2024-09-11T10:22:19.969" v="3" actId="1076"/>
          <ac:spMkLst>
            <pc:docMk/>
            <pc:sldMk cId="468594689" sldId="273"/>
            <ac:spMk id="7" creationId="{2CA4F432-9F2E-2AE5-3F7E-40B3475E402D}"/>
          </ac:spMkLst>
        </pc:spChg>
        <pc:spChg chg="mod">
          <ac:chgData name="Ismail Mohammed" userId="S::ismail.mohammed@redbridge.gov.uk::51e6846b-1ab0-4081-a33a-c093a6c0e80a" providerId="AD" clId="Web-{846504F3-CE15-7974-88EA-37EEA78102D7}" dt="2024-09-11T10:22:27.157" v="4" actId="14100"/>
          <ac:spMkLst>
            <pc:docMk/>
            <pc:sldMk cId="468594689" sldId="273"/>
            <ac:spMk id="8" creationId="{DCC3ACAF-8DE0-8381-02AA-A7623931AC5F}"/>
          </ac:spMkLst>
        </pc:spChg>
      </pc:sldChg>
      <pc:sldChg chg="modSp">
        <pc:chgData name="Ismail Mohammed" userId="S::ismail.mohammed@redbridge.gov.uk::51e6846b-1ab0-4081-a33a-c093a6c0e80a" providerId="AD" clId="Web-{846504F3-CE15-7974-88EA-37EEA78102D7}" dt="2024-09-11T10:23:04.267" v="7" actId="14100"/>
        <pc:sldMkLst>
          <pc:docMk/>
          <pc:sldMk cId="817719917" sldId="274"/>
        </pc:sldMkLst>
        <pc:spChg chg="mod">
          <ac:chgData name="Ismail Mohammed" userId="S::ismail.mohammed@redbridge.gov.uk::51e6846b-1ab0-4081-a33a-c093a6c0e80a" providerId="AD" clId="Web-{846504F3-CE15-7974-88EA-37EEA78102D7}" dt="2024-09-11T10:22:58.173" v="6" actId="14100"/>
          <ac:spMkLst>
            <pc:docMk/>
            <pc:sldMk cId="817719917" sldId="274"/>
            <ac:spMk id="5" creationId="{2D10DCD6-4DB4-F113-B056-44E558E66EB3}"/>
          </ac:spMkLst>
        </pc:spChg>
        <pc:spChg chg="mod">
          <ac:chgData name="Ismail Mohammed" userId="S::ismail.mohammed@redbridge.gov.uk::51e6846b-1ab0-4081-a33a-c093a6c0e80a" providerId="AD" clId="Web-{846504F3-CE15-7974-88EA-37EEA78102D7}" dt="2024-09-11T10:23:04.267" v="7" actId="14100"/>
          <ac:spMkLst>
            <pc:docMk/>
            <pc:sldMk cId="817719917" sldId="274"/>
            <ac:spMk id="8" creationId="{DCC3ACAF-8DE0-8381-02AA-A7623931AC5F}"/>
          </ac:spMkLst>
        </pc:spChg>
      </pc:sldChg>
    </pc:docChg>
  </pc:docChgLst>
  <pc:docChgLst>
    <pc:chgData name="Ismail Mohammed" userId="S::ismail.mohammed@redbridge.gov.uk::51e6846b-1ab0-4081-a33a-c093a6c0e80a" providerId="AD" clId="Web-{F7576432-4CB5-4C18-8552-49B77CD73F18}"/>
    <pc:docChg chg="modSld">
      <pc:chgData name="Ismail Mohammed" userId="S::ismail.mohammed@redbridge.gov.uk::51e6846b-1ab0-4081-a33a-c093a6c0e80a" providerId="AD" clId="Web-{F7576432-4CB5-4C18-8552-49B77CD73F18}" dt="2024-09-19T11:43:54.779" v="169" actId="1076"/>
      <pc:docMkLst>
        <pc:docMk/>
      </pc:docMkLst>
      <pc:sldChg chg="modSp">
        <pc:chgData name="Ismail Mohammed" userId="S::ismail.mohammed@redbridge.gov.uk::51e6846b-1ab0-4081-a33a-c093a6c0e80a" providerId="AD" clId="Web-{F7576432-4CB5-4C18-8552-49B77CD73F18}" dt="2024-09-19T11:06:39.708" v="28" actId="1076"/>
        <pc:sldMkLst>
          <pc:docMk/>
          <pc:sldMk cId="3273715942" sldId="263"/>
        </pc:sldMkLst>
        <pc:spChg chg="mod">
          <ac:chgData name="Ismail Mohammed" userId="S::ismail.mohammed@redbridge.gov.uk::51e6846b-1ab0-4081-a33a-c093a6c0e80a" providerId="AD" clId="Web-{F7576432-4CB5-4C18-8552-49B77CD73F18}" dt="2024-09-19T11:05:32.422" v="22" actId="1076"/>
          <ac:spMkLst>
            <pc:docMk/>
            <pc:sldMk cId="3273715942" sldId="263"/>
            <ac:spMk id="6" creationId="{51BB1F34-40B6-6116-8349-84568754AD0A}"/>
          </ac:spMkLst>
        </pc:spChg>
        <pc:spChg chg="mod">
          <ac:chgData name="Ismail Mohammed" userId="S::ismail.mohammed@redbridge.gov.uk::51e6846b-1ab0-4081-a33a-c093a6c0e80a" providerId="AD" clId="Web-{F7576432-4CB5-4C18-8552-49B77CD73F18}" dt="2024-09-19T11:06:39.708" v="28" actId="1076"/>
          <ac:spMkLst>
            <pc:docMk/>
            <pc:sldMk cId="3273715942" sldId="263"/>
            <ac:spMk id="16" creationId="{59A8A9D8-0002-5E24-7AF9-ABA1F7FEA1C2}"/>
          </ac:spMkLst>
        </pc:spChg>
        <pc:spChg chg="mod">
          <ac:chgData name="Ismail Mohammed" userId="S::ismail.mohammed@redbridge.gov.uk::51e6846b-1ab0-4081-a33a-c093a6c0e80a" providerId="AD" clId="Web-{F7576432-4CB5-4C18-8552-49B77CD73F18}" dt="2024-09-19T11:06:15.535" v="24" actId="1076"/>
          <ac:spMkLst>
            <pc:docMk/>
            <pc:sldMk cId="3273715942" sldId="263"/>
            <ac:spMk id="27" creationId="{3C59F74F-C332-9DF0-A234-52392768E1E5}"/>
          </ac:spMkLst>
        </pc:spChg>
        <pc:spChg chg="mod">
          <ac:chgData name="Ismail Mohammed" userId="S::ismail.mohammed@redbridge.gov.uk::51e6846b-1ab0-4081-a33a-c093a6c0e80a" providerId="AD" clId="Web-{F7576432-4CB5-4C18-8552-49B77CD73F18}" dt="2024-09-19T11:04:36.669" v="19" actId="1076"/>
          <ac:spMkLst>
            <pc:docMk/>
            <pc:sldMk cId="3273715942" sldId="263"/>
            <ac:spMk id="29" creationId="{BD858948-FDD4-A70C-F8DD-E4D9F353B0B0}"/>
          </ac:spMkLst>
        </pc:spChg>
        <pc:picChg chg="mod">
          <ac:chgData name="Ismail Mohammed" userId="S::ismail.mohammed@redbridge.gov.uk::51e6846b-1ab0-4081-a33a-c093a6c0e80a" providerId="AD" clId="Web-{F7576432-4CB5-4C18-8552-49B77CD73F18}" dt="2024-09-19T11:02:38.583" v="10" actId="1076"/>
          <ac:picMkLst>
            <pc:docMk/>
            <pc:sldMk cId="3273715942" sldId="263"/>
            <ac:picMk id="21" creationId="{DC9D646F-DB77-410B-6574-4CD26C6EF1FF}"/>
          </ac:picMkLst>
        </pc:picChg>
        <pc:picChg chg="mod">
          <ac:chgData name="Ismail Mohammed" userId="S::ismail.mohammed@redbridge.gov.uk::51e6846b-1ab0-4081-a33a-c093a6c0e80a" providerId="AD" clId="Web-{F7576432-4CB5-4C18-8552-49B77CD73F18}" dt="2024-09-19T11:06:39.692" v="27" actId="1076"/>
          <ac:picMkLst>
            <pc:docMk/>
            <pc:sldMk cId="3273715942" sldId="263"/>
            <ac:picMk id="26" creationId="{7295E668-72B3-08B9-34B3-2EE156124D85}"/>
          </ac:picMkLst>
        </pc:picChg>
        <pc:picChg chg="mod">
          <ac:chgData name="Ismail Mohammed" userId="S::ismail.mohammed@redbridge.gov.uk::51e6846b-1ab0-4081-a33a-c093a6c0e80a" providerId="AD" clId="Web-{F7576432-4CB5-4C18-8552-49B77CD73F18}" dt="2024-09-19T11:06:25.551" v="26" actId="1076"/>
          <ac:picMkLst>
            <pc:docMk/>
            <pc:sldMk cId="3273715942" sldId="263"/>
            <ac:picMk id="30" creationId="{2EBE9312-4603-6670-67FB-F0A0FB7C3A7E}"/>
          </ac:picMkLst>
        </pc:picChg>
        <pc:cxnChg chg="mod">
          <ac:chgData name="Ismail Mohammed" userId="S::ismail.mohammed@redbridge.gov.uk::51e6846b-1ab0-4081-a33a-c093a6c0e80a" providerId="AD" clId="Web-{F7576432-4CB5-4C18-8552-49B77CD73F18}" dt="2024-09-19T11:03:01.787" v="12" actId="1076"/>
          <ac:cxnSpMkLst>
            <pc:docMk/>
            <pc:sldMk cId="3273715942" sldId="263"/>
            <ac:cxnSpMk id="33" creationId="{3B39554C-B35B-420D-BADD-FFF9DAB09A42}"/>
          </ac:cxnSpMkLst>
        </pc:cxnChg>
      </pc:sldChg>
      <pc:sldChg chg="modSp">
        <pc:chgData name="Ismail Mohammed" userId="S::ismail.mohammed@redbridge.gov.uk::51e6846b-1ab0-4081-a33a-c093a6c0e80a" providerId="AD" clId="Web-{F7576432-4CB5-4C18-8552-49B77CD73F18}" dt="2024-09-19T11:38:51.118" v="160" actId="20577"/>
        <pc:sldMkLst>
          <pc:docMk/>
          <pc:sldMk cId="3416850661" sldId="264"/>
        </pc:sldMkLst>
        <pc:spChg chg="mod">
          <ac:chgData name="Ismail Mohammed" userId="S::ismail.mohammed@redbridge.gov.uk::51e6846b-1ab0-4081-a33a-c093a6c0e80a" providerId="AD" clId="Web-{F7576432-4CB5-4C18-8552-49B77CD73F18}" dt="2024-09-19T11:38:05.052" v="155" actId="1076"/>
          <ac:spMkLst>
            <pc:docMk/>
            <pc:sldMk cId="3416850661" sldId="264"/>
            <ac:spMk id="4" creationId="{0732122C-A601-3220-AC4C-607A1F160DD6}"/>
          </ac:spMkLst>
        </pc:spChg>
        <pc:spChg chg="mod">
          <ac:chgData name="Ismail Mohammed" userId="S::ismail.mohammed@redbridge.gov.uk::51e6846b-1ab0-4081-a33a-c093a6c0e80a" providerId="AD" clId="Web-{F7576432-4CB5-4C18-8552-49B77CD73F18}" dt="2024-09-19T11:38:51.118" v="160" actId="20577"/>
          <ac:spMkLst>
            <pc:docMk/>
            <pc:sldMk cId="3416850661" sldId="264"/>
            <ac:spMk id="26" creationId="{304C9DB1-94DA-14EE-C777-BF6DA1BA1A2B}"/>
          </ac:spMkLst>
        </pc:spChg>
      </pc:sldChg>
      <pc:sldChg chg="modSp">
        <pc:chgData name="Ismail Mohammed" userId="S::ismail.mohammed@redbridge.gov.uk::51e6846b-1ab0-4081-a33a-c093a6c0e80a" providerId="AD" clId="Web-{F7576432-4CB5-4C18-8552-49B77CD73F18}" dt="2024-09-19T11:23:14.524" v="108" actId="20577"/>
        <pc:sldMkLst>
          <pc:docMk/>
          <pc:sldMk cId="1775952780" sldId="267"/>
        </pc:sldMkLst>
        <pc:spChg chg="mod">
          <ac:chgData name="Ismail Mohammed" userId="S::ismail.mohammed@redbridge.gov.uk::51e6846b-1ab0-4081-a33a-c093a6c0e80a" providerId="AD" clId="Web-{F7576432-4CB5-4C18-8552-49B77CD73F18}" dt="2024-09-19T11:21:26.048" v="91" actId="1076"/>
          <ac:spMkLst>
            <pc:docMk/>
            <pc:sldMk cId="1775952780" sldId="267"/>
            <ac:spMk id="3" creationId="{759D3635-3C1F-7F1A-9F10-9BA64771B2A8}"/>
          </ac:spMkLst>
        </pc:spChg>
        <pc:spChg chg="mod">
          <ac:chgData name="Ismail Mohammed" userId="S::ismail.mohammed@redbridge.gov.uk::51e6846b-1ab0-4081-a33a-c093a6c0e80a" providerId="AD" clId="Web-{F7576432-4CB5-4C18-8552-49B77CD73F18}" dt="2024-09-19T11:21:26.048" v="92" actId="1076"/>
          <ac:spMkLst>
            <pc:docMk/>
            <pc:sldMk cId="1775952780" sldId="267"/>
            <ac:spMk id="4" creationId="{6EBE6360-5C1D-5FEE-5AD7-F09424048B6D}"/>
          </ac:spMkLst>
        </pc:spChg>
        <pc:spChg chg="mod">
          <ac:chgData name="Ismail Mohammed" userId="S::ismail.mohammed@redbridge.gov.uk::51e6846b-1ab0-4081-a33a-c093a6c0e80a" providerId="AD" clId="Web-{F7576432-4CB5-4C18-8552-49B77CD73F18}" dt="2024-09-19T11:23:14.524" v="108" actId="20577"/>
          <ac:spMkLst>
            <pc:docMk/>
            <pc:sldMk cId="1775952780" sldId="267"/>
            <ac:spMk id="5" creationId="{3404BFEC-555F-39D9-8019-833B60D38EC4}"/>
          </ac:spMkLst>
        </pc:spChg>
        <pc:spChg chg="mod">
          <ac:chgData name="Ismail Mohammed" userId="S::ismail.mohammed@redbridge.gov.uk::51e6846b-1ab0-4081-a33a-c093a6c0e80a" providerId="AD" clId="Web-{F7576432-4CB5-4C18-8552-49B77CD73F18}" dt="2024-09-19T11:21:26.158" v="97" actId="1076"/>
          <ac:spMkLst>
            <pc:docMk/>
            <pc:sldMk cId="1775952780" sldId="267"/>
            <ac:spMk id="9" creationId="{2CD62446-BDFC-B63D-C3DA-7731FEF7E808}"/>
          </ac:spMkLst>
        </pc:spChg>
        <pc:spChg chg="mod">
          <ac:chgData name="Ismail Mohammed" userId="S::ismail.mohammed@redbridge.gov.uk::51e6846b-1ab0-4081-a33a-c093a6c0e80a" providerId="AD" clId="Web-{F7576432-4CB5-4C18-8552-49B77CD73F18}" dt="2024-09-19T11:21:26.033" v="90" actId="1076"/>
          <ac:spMkLst>
            <pc:docMk/>
            <pc:sldMk cId="1775952780" sldId="267"/>
            <ac:spMk id="10" creationId="{D5057685-2FB0-68B4-1F36-774DCCA95F85}"/>
          </ac:spMkLst>
        </pc:spChg>
        <pc:spChg chg="mod">
          <ac:chgData name="Ismail Mohammed" userId="S::ismail.mohammed@redbridge.gov.uk::51e6846b-1ab0-4081-a33a-c093a6c0e80a" providerId="AD" clId="Web-{F7576432-4CB5-4C18-8552-49B77CD73F18}" dt="2024-09-19T11:21:30.283" v="98" actId="1076"/>
          <ac:spMkLst>
            <pc:docMk/>
            <pc:sldMk cId="1775952780" sldId="267"/>
            <ac:spMk id="11" creationId="{A1E5E523-4DFB-B84D-87F5-971BEC0029F5}"/>
          </ac:spMkLst>
        </pc:spChg>
        <pc:spChg chg="mod">
          <ac:chgData name="Ismail Mohammed" userId="S::ismail.mohammed@redbridge.gov.uk::51e6846b-1ab0-4081-a33a-c093a6c0e80a" providerId="AD" clId="Web-{F7576432-4CB5-4C18-8552-49B77CD73F18}" dt="2024-09-19T11:21:26.033" v="89" actId="1076"/>
          <ac:spMkLst>
            <pc:docMk/>
            <pc:sldMk cId="1775952780" sldId="267"/>
            <ac:spMk id="12" creationId="{428D37E0-880C-D498-278B-4DABAC28B6C8}"/>
          </ac:spMkLst>
        </pc:spChg>
        <pc:picChg chg="mod">
          <ac:chgData name="Ismail Mohammed" userId="S::ismail.mohammed@redbridge.gov.uk::51e6846b-1ab0-4081-a33a-c093a6c0e80a" providerId="AD" clId="Web-{F7576432-4CB5-4C18-8552-49B77CD73F18}" dt="2024-09-19T11:21:26.095" v="94" actId="1076"/>
          <ac:picMkLst>
            <pc:docMk/>
            <pc:sldMk cId="1775952780" sldId="267"/>
            <ac:picMk id="6" creationId="{2A8E11D0-52E1-DCB9-4FAE-73B8DBB5057E}"/>
          </ac:picMkLst>
        </pc:picChg>
        <pc:picChg chg="mod">
          <ac:chgData name="Ismail Mohammed" userId="S::ismail.mohammed@redbridge.gov.uk::51e6846b-1ab0-4081-a33a-c093a6c0e80a" providerId="AD" clId="Web-{F7576432-4CB5-4C18-8552-49B77CD73F18}" dt="2024-09-19T11:21:26.126" v="95" actId="1076"/>
          <ac:picMkLst>
            <pc:docMk/>
            <pc:sldMk cId="1775952780" sldId="267"/>
            <ac:picMk id="7" creationId="{F1DA0769-C544-A001-A54A-29938D4B094C}"/>
          </ac:picMkLst>
        </pc:picChg>
        <pc:picChg chg="mod">
          <ac:chgData name="Ismail Mohammed" userId="S::ismail.mohammed@redbridge.gov.uk::51e6846b-1ab0-4081-a33a-c093a6c0e80a" providerId="AD" clId="Web-{F7576432-4CB5-4C18-8552-49B77CD73F18}" dt="2024-09-19T11:21:26.158" v="96" actId="1076"/>
          <ac:picMkLst>
            <pc:docMk/>
            <pc:sldMk cId="1775952780" sldId="267"/>
            <ac:picMk id="8" creationId="{C83B1A58-0CB6-9943-EFDC-7554BAD74316}"/>
          </ac:picMkLst>
        </pc:picChg>
      </pc:sldChg>
      <pc:sldChg chg="modSp">
        <pc:chgData name="Ismail Mohammed" userId="S::ismail.mohammed@redbridge.gov.uk::51e6846b-1ab0-4081-a33a-c093a6c0e80a" providerId="AD" clId="Web-{F7576432-4CB5-4C18-8552-49B77CD73F18}" dt="2024-09-19T11:37:31.331" v="148" actId="1076"/>
        <pc:sldMkLst>
          <pc:docMk/>
          <pc:sldMk cId="1165670814" sldId="269"/>
        </pc:sldMkLst>
        <pc:spChg chg="mod">
          <ac:chgData name="Ismail Mohammed" userId="S::ismail.mohammed@redbridge.gov.uk::51e6846b-1ab0-4081-a33a-c093a6c0e80a" providerId="AD" clId="Web-{F7576432-4CB5-4C18-8552-49B77CD73F18}" dt="2024-09-19T11:37:31.316" v="147" actId="1076"/>
          <ac:spMkLst>
            <pc:docMk/>
            <pc:sldMk cId="1165670814" sldId="269"/>
            <ac:spMk id="3" creationId="{A789A32D-BC7A-9D8C-0BED-57925BBCFA75}"/>
          </ac:spMkLst>
        </pc:spChg>
        <pc:spChg chg="mod">
          <ac:chgData name="Ismail Mohammed" userId="S::ismail.mohammed@redbridge.gov.uk::51e6846b-1ab0-4081-a33a-c093a6c0e80a" providerId="AD" clId="Web-{F7576432-4CB5-4C18-8552-49B77CD73F18}" dt="2024-09-19T11:37:23.049" v="144" actId="1076"/>
          <ac:spMkLst>
            <pc:docMk/>
            <pc:sldMk cId="1165670814" sldId="269"/>
            <ac:spMk id="5" creationId="{E5CE16A0-A85B-FBB0-89A1-D05B97C9C9D2}"/>
          </ac:spMkLst>
        </pc:spChg>
        <pc:spChg chg="mod">
          <ac:chgData name="Ismail Mohammed" userId="S::ismail.mohammed@redbridge.gov.uk::51e6846b-1ab0-4081-a33a-c093a6c0e80a" providerId="AD" clId="Web-{F7576432-4CB5-4C18-8552-49B77CD73F18}" dt="2024-09-19T11:37:31.316" v="146" actId="1076"/>
          <ac:spMkLst>
            <pc:docMk/>
            <pc:sldMk cId="1165670814" sldId="269"/>
            <ac:spMk id="6" creationId="{754682F1-9DA5-AA11-E906-1CD70905E91A}"/>
          </ac:spMkLst>
        </pc:spChg>
        <pc:spChg chg="mod">
          <ac:chgData name="Ismail Mohammed" userId="S::ismail.mohammed@redbridge.gov.uk::51e6846b-1ab0-4081-a33a-c093a6c0e80a" providerId="AD" clId="Web-{F7576432-4CB5-4C18-8552-49B77CD73F18}" dt="2024-09-19T11:37:31.331" v="148" actId="1076"/>
          <ac:spMkLst>
            <pc:docMk/>
            <pc:sldMk cId="1165670814" sldId="269"/>
            <ac:spMk id="7" creationId="{ADCC485C-75CA-CA64-CB06-F1DAE77159D5}"/>
          </ac:spMkLst>
        </pc:spChg>
      </pc:sldChg>
      <pc:sldChg chg="modSp">
        <pc:chgData name="Ismail Mohammed" userId="S::ismail.mohammed@redbridge.gov.uk::51e6846b-1ab0-4081-a33a-c093a6c0e80a" providerId="AD" clId="Web-{F7576432-4CB5-4C18-8552-49B77CD73F18}" dt="2024-09-19T11:35:40.574" v="128" actId="1076"/>
        <pc:sldMkLst>
          <pc:docMk/>
          <pc:sldMk cId="31137199" sldId="271"/>
        </pc:sldMkLst>
        <pc:spChg chg="mod">
          <ac:chgData name="Ismail Mohammed" userId="S::ismail.mohammed@redbridge.gov.uk::51e6846b-1ab0-4081-a33a-c093a6c0e80a" providerId="AD" clId="Web-{F7576432-4CB5-4C18-8552-49B77CD73F18}" dt="2024-09-19T11:35:35.230" v="125" actId="1076"/>
          <ac:spMkLst>
            <pc:docMk/>
            <pc:sldMk cId="31137199" sldId="271"/>
            <ac:spMk id="5" creationId="{2D10DCD6-4DB4-F113-B056-44E558E66EB3}"/>
          </ac:spMkLst>
        </pc:spChg>
        <pc:spChg chg="mod">
          <ac:chgData name="Ismail Mohammed" userId="S::ismail.mohammed@redbridge.gov.uk::51e6846b-1ab0-4081-a33a-c093a6c0e80a" providerId="AD" clId="Web-{F7576432-4CB5-4C18-8552-49B77CD73F18}" dt="2024-09-19T11:35:35.245" v="126" actId="1076"/>
          <ac:spMkLst>
            <pc:docMk/>
            <pc:sldMk cId="31137199" sldId="271"/>
            <ac:spMk id="6" creationId="{C65515DB-A949-7A0E-08EC-54534D05E55A}"/>
          </ac:spMkLst>
        </pc:spChg>
        <pc:spChg chg="mod">
          <ac:chgData name="Ismail Mohammed" userId="S::ismail.mohammed@redbridge.gov.uk::51e6846b-1ab0-4081-a33a-c093a6c0e80a" providerId="AD" clId="Web-{F7576432-4CB5-4C18-8552-49B77CD73F18}" dt="2024-09-19T11:35:35.261" v="127" actId="1076"/>
          <ac:spMkLst>
            <pc:docMk/>
            <pc:sldMk cId="31137199" sldId="271"/>
            <ac:spMk id="7" creationId="{2CA4F432-9F2E-2AE5-3F7E-40B3475E402D}"/>
          </ac:spMkLst>
        </pc:spChg>
        <pc:spChg chg="mod">
          <ac:chgData name="Ismail Mohammed" userId="S::ismail.mohammed@redbridge.gov.uk::51e6846b-1ab0-4081-a33a-c093a6c0e80a" providerId="AD" clId="Web-{F7576432-4CB5-4C18-8552-49B77CD73F18}" dt="2024-09-19T11:35:40.574" v="128" actId="1076"/>
          <ac:spMkLst>
            <pc:docMk/>
            <pc:sldMk cId="31137199" sldId="271"/>
            <ac:spMk id="8" creationId="{DCC3ACAF-8DE0-8381-02AA-A7623931AC5F}"/>
          </ac:spMkLst>
        </pc:spChg>
      </pc:sldChg>
      <pc:sldChg chg="modSp">
        <pc:chgData name="Ismail Mohammed" userId="S::ismail.mohammed@redbridge.gov.uk::51e6846b-1ab0-4081-a33a-c093a6c0e80a" providerId="AD" clId="Web-{F7576432-4CB5-4C18-8552-49B77CD73F18}" dt="2024-09-19T11:43:54.779" v="169" actId="1076"/>
        <pc:sldMkLst>
          <pc:docMk/>
          <pc:sldMk cId="834190795" sldId="272"/>
        </pc:sldMkLst>
        <pc:graphicFrameChg chg="mod modGraphic">
          <ac:chgData name="Ismail Mohammed" userId="S::ismail.mohammed@redbridge.gov.uk::51e6846b-1ab0-4081-a33a-c093a6c0e80a" providerId="AD" clId="Web-{F7576432-4CB5-4C18-8552-49B77CD73F18}" dt="2024-09-19T11:43:54.779" v="169" actId="1076"/>
          <ac:graphicFrameMkLst>
            <pc:docMk/>
            <pc:sldMk cId="834190795" sldId="272"/>
            <ac:graphicFrameMk id="5" creationId="{8003A237-189B-8055-7E4B-04EF03C4E492}"/>
          </ac:graphicFrameMkLst>
        </pc:graphicFrameChg>
      </pc:sldChg>
      <pc:sldChg chg="modSp">
        <pc:chgData name="Ismail Mohammed" userId="S::ismail.mohammed@redbridge.gov.uk::51e6846b-1ab0-4081-a33a-c093a6c0e80a" providerId="AD" clId="Web-{F7576432-4CB5-4C18-8552-49B77CD73F18}" dt="2024-09-19T11:36:18.451" v="137" actId="1076"/>
        <pc:sldMkLst>
          <pc:docMk/>
          <pc:sldMk cId="468594689" sldId="273"/>
        </pc:sldMkLst>
        <pc:spChg chg="mod">
          <ac:chgData name="Ismail Mohammed" userId="S::ismail.mohammed@redbridge.gov.uk::51e6846b-1ab0-4081-a33a-c093a6c0e80a" providerId="AD" clId="Web-{F7576432-4CB5-4C18-8552-49B77CD73F18}" dt="2024-09-19T11:36:18.436" v="135" actId="1076"/>
          <ac:spMkLst>
            <pc:docMk/>
            <pc:sldMk cId="468594689" sldId="273"/>
            <ac:spMk id="5" creationId="{2D10DCD6-4DB4-F113-B056-44E558E66EB3}"/>
          </ac:spMkLst>
        </pc:spChg>
        <pc:spChg chg="mod">
          <ac:chgData name="Ismail Mohammed" userId="S::ismail.mohammed@redbridge.gov.uk::51e6846b-1ab0-4081-a33a-c093a6c0e80a" providerId="AD" clId="Web-{F7576432-4CB5-4C18-8552-49B77CD73F18}" dt="2024-09-19T11:36:18.451" v="136" actId="1076"/>
          <ac:spMkLst>
            <pc:docMk/>
            <pc:sldMk cId="468594689" sldId="273"/>
            <ac:spMk id="6" creationId="{C65515DB-A949-7A0E-08EC-54534D05E55A}"/>
          </ac:spMkLst>
        </pc:spChg>
        <pc:spChg chg="mod">
          <ac:chgData name="Ismail Mohammed" userId="S::ismail.mohammed@redbridge.gov.uk::51e6846b-1ab0-4081-a33a-c093a6c0e80a" providerId="AD" clId="Web-{F7576432-4CB5-4C18-8552-49B77CD73F18}" dt="2024-09-19T11:36:18.451" v="137" actId="1076"/>
          <ac:spMkLst>
            <pc:docMk/>
            <pc:sldMk cId="468594689" sldId="273"/>
            <ac:spMk id="7" creationId="{2CA4F432-9F2E-2AE5-3F7E-40B3475E402D}"/>
          </ac:spMkLst>
        </pc:spChg>
        <pc:spChg chg="mod">
          <ac:chgData name="Ismail Mohammed" userId="S::ismail.mohammed@redbridge.gov.uk::51e6846b-1ab0-4081-a33a-c093a6c0e80a" providerId="AD" clId="Web-{F7576432-4CB5-4C18-8552-49B77CD73F18}" dt="2024-09-19T11:36:09.920" v="134"/>
          <ac:spMkLst>
            <pc:docMk/>
            <pc:sldMk cId="468594689" sldId="273"/>
            <ac:spMk id="8" creationId="{DCC3ACAF-8DE0-8381-02AA-A7623931AC5F}"/>
          </ac:spMkLst>
        </pc:spChg>
      </pc:sldChg>
      <pc:sldChg chg="modSp">
        <pc:chgData name="Ismail Mohammed" userId="S::ismail.mohammed@redbridge.gov.uk::51e6846b-1ab0-4081-a33a-c093a6c0e80a" providerId="AD" clId="Web-{F7576432-4CB5-4C18-8552-49B77CD73F18}" dt="2024-09-19T11:36:01.356" v="132"/>
        <pc:sldMkLst>
          <pc:docMk/>
          <pc:sldMk cId="817719917" sldId="274"/>
        </pc:sldMkLst>
        <pc:spChg chg="mod">
          <ac:chgData name="Ismail Mohammed" userId="S::ismail.mohammed@redbridge.gov.uk::51e6846b-1ab0-4081-a33a-c093a6c0e80a" providerId="AD" clId="Web-{F7576432-4CB5-4C18-8552-49B77CD73F18}" dt="2024-09-19T11:36:01.356" v="132"/>
          <ac:spMkLst>
            <pc:docMk/>
            <pc:sldMk cId="817719917" sldId="274"/>
            <ac:spMk id="8" creationId="{DCC3ACAF-8DE0-8381-02AA-A7623931AC5F}"/>
          </ac:spMkLst>
        </pc:spChg>
      </pc:sldChg>
      <pc:sldChg chg="modSp">
        <pc:chgData name="Ismail Mohammed" userId="S::ismail.mohammed@redbridge.gov.uk::51e6846b-1ab0-4081-a33a-c093a6c0e80a" providerId="AD" clId="Web-{F7576432-4CB5-4C18-8552-49B77CD73F18}" dt="2024-09-19T11:39:30.370" v="161" actId="20577"/>
        <pc:sldMkLst>
          <pc:docMk/>
          <pc:sldMk cId="3770260122" sldId="275"/>
        </pc:sldMkLst>
        <pc:spChg chg="mod">
          <ac:chgData name="Ismail Mohammed" userId="S::ismail.mohammed@redbridge.gov.uk::51e6846b-1ab0-4081-a33a-c093a6c0e80a" providerId="AD" clId="Web-{F7576432-4CB5-4C18-8552-49B77CD73F18}" dt="2024-09-19T11:35:56.387" v="129" actId="1076"/>
          <ac:spMkLst>
            <pc:docMk/>
            <pc:sldMk cId="3770260122" sldId="275"/>
            <ac:spMk id="5" creationId="{2D10DCD6-4DB4-F113-B056-44E558E66EB3}"/>
          </ac:spMkLst>
        </pc:spChg>
        <pc:spChg chg="mod">
          <ac:chgData name="Ismail Mohammed" userId="S::ismail.mohammed@redbridge.gov.uk::51e6846b-1ab0-4081-a33a-c093a6c0e80a" providerId="AD" clId="Web-{F7576432-4CB5-4C18-8552-49B77CD73F18}" dt="2024-09-19T11:35:56.403" v="130" actId="1076"/>
          <ac:spMkLst>
            <pc:docMk/>
            <pc:sldMk cId="3770260122" sldId="275"/>
            <ac:spMk id="6" creationId="{C65515DB-A949-7A0E-08EC-54534D05E55A}"/>
          </ac:spMkLst>
        </pc:spChg>
        <pc:spChg chg="mod">
          <ac:chgData name="Ismail Mohammed" userId="S::ismail.mohammed@redbridge.gov.uk::51e6846b-1ab0-4081-a33a-c093a6c0e80a" providerId="AD" clId="Web-{F7576432-4CB5-4C18-8552-49B77CD73F18}" dt="2024-09-19T11:35:56.419" v="131" actId="1076"/>
          <ac:spMkLst>
            <pc:docMk/>
            <pc:sldMk cId="3770260122" sldId="275"/>
            <ac:spMk id="7" creationId="{2CA4F432-9F2E-2AE5-3F7E-40B3475E402D}"/>
          </ac:spMkLst>
        </pc:spChg>
        <pc:spChg chg="mod">
          <ac:chgData name="Ismail Mohammed" userId="S::ismail.mohammed@redbridge.gov.uk::51e6846b-1ab0-4081-a33a-c093a6c0e80a" providerId="AD" clId="Web-{F7576432-4CB5-4C18-8552-49B77CD73F18}" dt="2024-09-19T11:39:30.370" v="161" actId="20577"/>
          <ac:spMkLst>
            <pc:docMk/>
            <pc:sldMk cId="3770260122" sldId="275"/>
            <ac:spMk id="8" creationId="{DCC3ACAF-8DE0-8381-02AA-A7623931AC5F}"/>
          </ac:spMkLst>
        </pc:spChg>
      </pc:sldChg>
      <pc:sldChg chg="modSp">
        <pc:chgData name="Ismail Mohammed" userId="S::ismail.mohammed@redbridge.gov.uk::51e6846b-1ab0-4081-a33a-c093a6c0e80a" providerId="AD" clId="Web-{F7576432-4CB5-4C18-8552-49B77CD73F18}" dt="2024-09-19T11:33:39.363" v="116" actId="20577"/>
        <pc:sldMkLst>
          <pc:docMk/>
          <pc:sldMk cId="480769823" sldId="276"/>
        </pc:sldMkLst>
        <pc:spChg chg="mod">
          <ac:chgData name="Ismail Mohammed" userId="S::ismail.mohammed@redbridge.gov.uk::51e6846b-1ab0-4081-a33a-c093a6c0e80a" providerId="AD" clId="Web-{F7576432-4CB5-4C18-8552-49B77CD73F18}" dt="2024-09-19T11:33:39.363" v="116" actId="20577"/>
          <ac:spMkLst>
            <pc:docMk/>
            <pc:sldMk cId="480769823" sldId="276"/>
            <ac:spMk id="8" creationId="{DCC3ACAF-8DE0-8381-02AA-A7623931AC5F}"/>
          </ac:spMkLst>
        </pc:spChg>
      </pc:sldChg>
      <pc:sldChg chg="addSp delSp modSp">
        <pc:chgData name="Ismail Mohammed" userId="S::ismail.mohammed@redbridge.gov.uk::51e6846b-1ab0-4081-a33a-c093a6c0e80a" providerId="AD" clId="Web-{F7576432-4CB5-4C18-8552-49B77CD73F18}" dt="2024-09-19T11:37:45.942" v="151" actId="1076"/>
        <pc:sldMkLst>
          <pc:docMk/>
          <pc:sldMk cId="3491936099" sldId="281"/>
        </pc:sldMkLst>
        <pc:spChg chg="add">
          <ac:chgData name="Ismail Mohammed" userId="S::ismail.mohammed@redbridge.gov.uk::51e6846b-1ab0-4081-a33a-c093a6c0e80a" providerId="AD" clId="Web-{F7576432-4CB5-4C18-8552-49B77CD73F18}" dt="2024-09-19T11:10:16.519" v="37"/>
          <ac:spMkLst>
            <pc:docMk/>
            <pc:sldMk cId="3491936099" sldId="281"/>
            <ac:spMk id="6" creationId="{92D42A53-5F0F-84AA-414E-F20898E255BB}"/>
          </ac:spMkLst>
        </pc:spChg>
        <pc:spChg chg="mod">
          <ac:chgData name="Ismail Mohammed" userId="S::ismail.mohammed@redbridge.gov.uk::51e6846b-1ab0-4081-a33a-c093a6c0e80a" providerId="AD" clId="Web-{F7576432-4CB5-4C18-8552-49B77CD73F18}" dt="2024-09-19T11:37:45.942" v="151" actId="1076"/>
          <ac:spMkLst>
            <pc:docMk/>
            <pc:sldMk cId="3491936099" sldId="281"/>
            <ac:spMk id="7" creationId="{3AC1E37D-9683-A67C-0DA5-3BF3DBA6E176}"/>
          </ac:spMkLst>
        </pc:spChg>
        <pc:spChg chg="mod">
          <ac:chgData name="Ismail Mohammed" userId="S::ismail.mohammed@redbridge.gov.uk::51e6846b-1ab0-4081-a33a-c093a6c0e80a" providerId="AD" clId="Web-{F7576432-4CB5-4C18-8552-49B77CD73F18}" dt="2024-09-19T11:37:39.691" v="150"/>
          <ac:spMkLst>
            <pc:docMk/>
            <pc:sldMk cId="3491936099" sldId="281"/>
            <ac:spMk id="12" creationId="{CD032C6F-0066-1694-9292-CE209D8E9F79}"/>
          </ac:spMkLst>
        </pc:spChg>
        <pc:picChg chg="add mod modCrop">
          <ac:chgData name="Ismail Mohammed" userId="S::ismail.mohammed@redbridge.gov.uk::51e6846b-1ab0-4081-a33a-c093a6c0e80a" providerId="AD" clId="Web-{F7576432-4CB5-4C18-8552-49B77CD73F18}" dt="2024-09-19T11:12:40.732" v="68"/>
          <ac:picMkLst>
            <pc:docMk/>
            <pc:sldMk cId="3491936099" sldId="281"/>
            <ac:picMk id="16" creationId="{F8418363-8703-3639-A2A7-450A81718895}"/>
          </ac:picMkLst>
        </pc:picChg>
      </pc:sldChg>
    </pc:docChg>
  </pc:docChgLst>
  <pc:docChgLst>
    <pc:chgData name="Jumaina Firdaus" userId="S::jumaina.firdaus@redbridge.gov.uk::d785a394-a092-448c-aa4a-9ceb63a26351" providerId="AD" clId="Web-{BE5DD658-696E-28BE-2625-60B0EBB542C0}"/>
    <pc:docChg chg="modSld">
      <pc:chgData name="Jumaina Firdaus" userId="S::jumaina.firdaus@redbridge.gov.uk::d785a394-a092-448c-aa4a-9ceb63a26351" providerId="AD" clId="Web-{BE5DD658-696E-28BE-2625-60B0EBB542C0}" dt="2024-10-22T15:39:47.280" v="147"/>
      <pc:docMkLst>
        <pc:docMk/>
      </pc:docMkLst>
      <pc:sldChg chg="addSp delSp modSp">
        <pc:chgData name="Jumaina Firdaus" userId="S::jumaina.firdaus@redbridge.gov.uk::d785a394-a092-448c-aa4a-9ceb63a26351" providerId="AD" clId="Web-{BE5DD658-696E-28BE-2625-60B0EBB542C0}" dt="2024-10-22T15:39:47.280" v="147"/>
        <pc:sldMkLst>
          <pc:docMk/>
          <pc:sldMk cId="2344126521" sldId="282"/>
        </pc:sldMkLst>
        <pc:spChg chg="mod">
          <ac:chgData name="Jumaina Firdaus" userId="S::jumaina.firdaus@redbridge.gov.uk::d785a394-a092-448c-aa4a-9ceb63a26351" providerId="AD" clId="Web-{BE5DD658-696E-28BE-2625-60B0EBB542C0}" dt="2024-10-22T15:37:36.323" v="109"/>
          <ac:spMkLst>
            <pc:docMk/>
            <pc:sldMk cId="2344126521" sldId="282"/>
            <ac:spMk id="2" creationId="{46B94559-9CE1-1888-EBB8-A760FA493B67}"/>
          </ac:spMkLst>
        </pc:spChg>
        <pc:graphicFrameChg chg="mod modGraphic">
          <ac:chgData name="Jumaina Firdaus" userId="S::jumaina.firdaus@redbridge.gov.uk::d785a394-a092-448c-aa4a-9ceb63a26351" providerId="AD" clId="Web-{BE5DD658-696E-28BE-2625-60B0EBB542C0}" dt="2024-10-22T15:39:47.280" v="147"/>
          <ac:graphicFrameMkLst>
            <pc:docMk/>
            <pc:sldMk cId="2344126521" sldId="282"/>
            <ac:graphicFrameMk id="4" creationId="{2630DA25-7211-A5D9-3980-E2997F118267}"/>
          </ac:graphicFrameMkLst>
        </pc:graphicFrameChg>
      </pc:sldChg>
    </pc:docChg>
  </pc:docChgLst>
  <pc:docChgLst>
    <pc:chgData name="Ismail Mohammed" userId="S::ismail.mohammed@redbridge.gov.uk::51e6846b-1ab0-4081-a33a-c093a6c0e80a" providerId="AD" clId="Web-{EBDFF498-2FD3-B9F9-E3C8-859E054474CF}"/>
    <pc:docChg chg="modSld">
      <pc:chgData name="Ismail Mohammed" userId="S::ismail.mohammed@redbridge.gov.uk::51e6846b-1ab0-4081-a33a-c093a6c0e80a" providerId="AD" clId="Web-{EBDFF498-2FD3-B9F9-E3C8-859E054474CF}" dt="2024-09-11T13:27:34.055" v="6" actId="1076"/>
      <pc:docMkLst>
        <pc:docMk/>
      </pc:docMkLst>
      <pc:sldChg chg="modSp">
        <pc:chgData name="Ismail Mohammed" userId="S::ismail.mohammed@redbridge.gov.uk::51e6846b-1ab0-4081-a33a-c093a6c0e80a" providerId="AD" clId="Web-{EBDFF498-2FD3-B9F9-E3C8-859E054474CF}" dt="2024-09-11T13:27:34.055" v="6" actId="1076"/>
        <pc:sldMkLst>
          <pc:docMk/>
          <pc:sldMk cId="480769823" sldId="276"/>
        </pc:sldMkLst>
        <pc:spChg chg="mod">
          <ac:chgData name="Ismail Mohammed" userId="S::ismail.mohammed@redbridge.gov.uk::51e6846b-1ab0-4081-a33a-c093a6c0e80a" providerId="AD" clId="Web-{EBDFF498-2FD3-B9F9-E3C8-859E054474CF}" dt="2024-09-11T13:27:17.491" v="4" actId="1076"/>
          <ac:spMkLst>
            <pc:docMk/>
            <pc:sldMk cId="480769823" sldId="276"/>
            <ac:spMk id="5" creationId="{2D10DCD6-4DB4-F113-B056-44E558E66EB3}"/>
          </ac:spMkLst>
        </pc:spChg>
        <pc:spChg chg="mod">
          <ac:chgData name="Ismail Mohammed" userId="S::ismail.mohammed@redbridge.gov.uk::51e6846b-1ab0-4081-a33a-c093a6c0e80a" providerId="AD" clId="Web-{EBDFF498-2FD3-B9F9-E3C8-859E054474CF}" dt="2024-09-11T13:27:17.460" v="3" actId="1076"/>
          <ac:spMkLst>
            <pc:docMk/>
            <pc:sldMk cId="480769823" sldId="276"/>
            <ac:spMk id="6" creationId="{C65515DB-A949-7A0E-08EC-54534D05E55A}"/>
          </ac:spMkLst>
        </pc:spChg>
        <pc:spChg chg="mod">
          <ac:chgData name="Ismail Mohammed" userId="S::ismail.mohammed@redbridge.gov.uk::51e6846b-1ab0-4081-a33a-c093a6c0e80a" providerId="AD" clId="Web-{EBDFF498-2FD3-B9F9-E3C8-859E054474CF}" dt="2024-09-11T13:27:34.055" v="6" actId="1076"/>
          <ac:spMkLst>
            <pc:docMk/>
            <pc:sldMk cId="480769823" sldId="276"/>
            <ac:spMk id="7" creationId="{2CA4F432-9F2E-2AE5-3F7E-40B3475E402D}"/>
          </ac:spMkLst>
        </pc:spChg>
        <pc:spChg chg="mod">
          <ac:chgData name="Ismail Mohammed" userId="S::ismail.mohammed@redbridge.gov.uk::51e6846b-1ab0-4081-a33a-c093a6c0e80a" providerId="AD" clId="Web-{EBDFF498-2FD3-B9F9-E3C8-859E054474CF}" dt="2024-09-11T13:26:49.145" v="0" actId="14100"/>
          <ac:spMkLst>
            <pc:docMk/>
            <pc:sldMk cId="480769823" sldId="276"/>
            <ac:spMk id="8" creationId="{DCC3ACAF-8DE0-8381-02AA-A7623931AC5F}"/>
          </ac:spMkLst>
        </pc:spChg>
      </pc:sldChg>
    </pc:docChg>
  </pc:docChgLst>
  <pc:docChgLst>
    <pc:chgData name="Jumaina Firdaus" userId="S::jumaina.firdaus@redbridge.gov.uk::d785a394-a092-448c-aa4a-9ceb63a26351" providerId="AD" clId="Web-{8643ED79-B164-81A9-5C37-D2DBE0E29535}"/>
    <pc:docChg chg="addSld modSld modSection">
      <pc:chgData name="Jumaina Firdaus" userId="S::jumaina.firdaus@redbridge.gov.uk::d785a394-a092-448c-aa4a-9ceb63a26351" providerId="AD" clId="Web-{8643ED79-B164-81A9-5C37-D2DBE0E29535}" dt="2024-10-21T12:55:25.886" v="1685"/>
      <pc:docMkLst>
        <pc:docMk/>
      </pc:docMkLst>
      <pc:sldChg chg="addSp delSp modSp new">
        <pc:chgData name="Jumaina Firdaus" userId="S::jumaina.firdaus@redbridge.gov.uk::d785a394-a092-448c-aa4a-9ceb63a26351" providerId="AD" clId="Web-{8643ED79-B164-81A9-5C37-D2DBE0E29535}" dt="2024-10-21T12:52:53.069" v="1666"/>
        <pc:sldMkLst>
          <pc:docMk/>
          <pc:sldMk cId="2344126521" sldId="282"/>
        </pc:sldMkLst>
        <pc:spChg chg="mod">
          <ac:chgData name="Jumaina Firdaus" userId="S::jumaina.firdaus@redbridge.gov.uk::d785a394-a092-448c-aa4a-9ceb63a26351" providerId="AD" clId="Web-{8643ED79-B164-81A9-5C37-D2DBE0E29535}" dt="2024-10-21T12:20:05.372" v="10" actId="20577"/>
          <ac:spMkLst>
            <pc:docMk/>
            <pc:sldMk cId="2344126521" sldId="282"/>
            <ac:spMk id="2" creationId="{46B94559-9CE1-1888-EBB8-A760FA493B67}"/>
          </ac:spMkLst>
        </pc:spChg>
        <pc:graphicFrameChg chg="add mod modGraphic">
          <ac:chgData name="Jumaina Firdaus" userId="S::jumaina.firdaus@redbridge.gov.uk::d785a394-a092-448c-aa4a-9ceb63a26351" providerId="AD" clId="Web-{8643ED79-B164-81A9-5C37-D2DBE0E29535}" dt="2024-10-21T12:52:53.069" v="1666"/>
          <ac:graphicFrameMkLst>
            <pc:docMk/>
            <pc:sldMk cId="2344126521" sldId="282"/>
            <ac:graphicFrameMk id="4" creationId="{2630DA25-7211-A5D9-3980-E2997F118267}"/>
          </ac:graphicFrameMkLst>
        </pc:graphicFrameChg>
      </pc:sldChg>
      <pc:sldChg chg="addSp delSp modSp new">
        <pc:chgData name="Jumaina Firdaus" userId="S::jumaina.firdaus@redbridge.gov.uk::d785a394-a092-448c-aa4a-9ceb63a26351" providerId="AD" clId="Web-{8643ED79-B164-81A9-5C37-D2DBE0E29535}" dt="2024-10-21T12:55:25.886" v="1685"/>
        <pc:sldMkLst>
          <pc:docMk/>
          <pc:sldMk cId="3496580403" sldId="283"/>
        </pc:sldMkLst>
      </pc:sldChg>
    </pc:docChg>
  </pc:docChgLst>
</pc:chgInfo>
</file>

<file path=ppt/comments/modernComment_106_F133C5A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2A4E29E-8AAC-474E-9B60-2E8FD7665657}" authorId="{7F46259C-4911-68DC-5FDF-A0932A3EF9E9}" created="2024-09-19T15:18:11.62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46701984" sldId="262"/>
      <ac:spMk id="7" creationId="{46BD3155-3528-FFBC-1484-5E79785E577A}"/>
      <ac:txMk cp="47" len="34">
        <ac:context len="381" hash="753546900"/>
      </ac:txMk>
    </ac:txMkLst>
    <p188:pos x="2368973" y="887247"/>
    <p188:txBody>
      <a:bodyPr/>
      <a:lstStyle/>
      <a:p>
        <a:r>
          <a:rPr lang="en-US"/>
          <a:t>Does this contradict the point further down that says ‘low digital literacy’?</a:t>
        </a:r>
      </a:p>
    </p188:txBody>
  </p188:cm>
  <p188:cm id="{C8D3D7B8-9212-1C45-848E-BA0B5CE06F8B}" authorId="{7F46259C-4911-68DC-5FDF-A0932A3EF9E9}" created="2024-09-19T15:19:53.33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46701984" sldId="262"/>
      <ac:spMk id="29" creationId="{0B57D59B-58E7-16ED-35C4-712BDF76B8A1}"/>
      <ac:txMk cp="175">
        <ac:context len="283" hash="1565155406"/>
      </ac:txMk>
    </ac:txMkLst>
    <p188:pos x="2195411" y="1801648"/>
    <p188:txBody>
      <a:bodyPr/>
      <a:lstStyle/>
      <a:p>
        <a:r>
          <a:rPr lang="en-US"/>
          <a:t>We’ve listed this point a few times - is this saying that we spoke to people in education and employment but NOT people who weren’t in either?</a:t>
        </a:r>
      </a:p>
    </p188:txBody>
  </p188:cm>
  <p188:cm id="{522FA4BE-45FC-CA42-8E5F-E804641ADF2A}" authorId="{7F46259C-4911-68DC-5FDF-A0932A3EF9E9}" created="2024-09-19T15:20:10.26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46701984" sldId="262"/>
      <ac:spMk id="13" creationId="{8056208C-BC4F-B4DA-C6A0-D3528A76070F}"/>
      <ac:txMk cp="250">
        <ac:context len="273" hash="885319767"/>
      </ac:txMk>
    </ac:txMkLst>
    <p188:pos x="2573277" y="2716048"/>
    <p188:replyLst>
      <p188:reply id="{9C8B8C6E-C32A-4D0C-BE06-B20F4D84E311}" authorId="{2950428E-6682-D8EC-FE46-DDCCACFD4018}" created="2024-09-20T09:30:19.025">
        <p188:txBody>
          <a:bodyPr/>
          <a:lstStyle/>
          <a:p>
            <a:r>
              <a:rPr lang="en-US"/>
              <a:t>yes that correct </a:t>
            </a:r>
          </a:p>
        </p188:txBody>
      </p188:reply>
    </p188:replyLst>
    <p188:txBody>
      <a:bodyPr/>
      <a:lstStyle/>
      <a:p>
        <a:r>
          <a:rPr lang="en-US"/>
          <a:t>Does this mean they want the website to give clear, obvious routes to the information they need so that they don’t need help navigating?</a:t>
        </a:r>
      </a:p>
    </p188:txBody>
  </p188:cm>
</p188:cmLst>
</file>

<file path=ppt/comments/modernComment_107_C320F0E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EFEA5F8-D47A-2742-ADC8-BBAF298C2620}" authorId="{7F46259C-4911-68DC-5FDF-A0932A3EF9E9}" created="2024-09-19T15:17:39.28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273715942" sldId="263"/>
      <ac:spMk id="2" creationId="{B5A3BCC2-4A31-CAFB-238F-5F4B564D7282}"/>
    </ac:deMkLst>
    <p188:replyLst>
      <p188:reply id="{04CABC98-79F1-4FEE-A5F0-01DD00C3DC81}" authorId="{FE17E52A-4958-081B-417C-758859A028FD}" created="2024-09-19T15:22:50.140">
        <p188:txBody>
          <a:bodyPr/>
          <a:lstStyle/>
          <a:p>
            <a:r>
              <a:rPr lang="en-US"/>
              <a:t>Doesn’t sounds right. How about ‘Our approach’?</a:t>
            </a:r>
          </a:p>
        </p188:txBody>
      </p188:reply>
    </p188:replyLst>
    <p188:txBody>
      <a:bodyPr/>
      <a:lstStyle/>
      <a:p>
        <a:r>
          <a:rPr lang="en-US"/>
          <a:t>Is this the correct title for this slide?</a:t>
        </a:r>
      </a:p>
    </p188:txBody>
  </p188:cm>
</p188:cmLst>
</file>

<file path=ppt/comments/modernComment_10E_86E0830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0FCEDEF-D5A5-724F-8D2C-5D40841C6D0B}" authorId="{7F46259C-4911-68DC-5FDF-A0932A3EF9E9}" created="2024-09-19T15:44:04.11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62860559" sldId="270"/>
      <ac:spMk id="17" creationId="{8239E708-1F71-B90A-0DA8-1E10AEC28ABA}"/>
      <ac:txMk cp="108" len="63">
        <ac:context len="172" hash="2503047163"/>
      </ac:txMk>
    </ac:txMkLst>
    <p188:pos x="5113387" y="897236"/>
    <p188:txBody>
      <a:bodyPr/>
      <a:lstStyle/>
      <a:p>
        <a:r>
          <a:rPr lang="en-US"/>
          <a:t>I thought this comment supported the idea that nice images would encourage you to scroll down the page.</a:t>
        </a:r>
      </a:p>
    </p188:txBody>
  </p188:cm>
</p188:cmLst>
</file>

<file path=ppt/comments/modernComment_113_E0B99A9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5C64655-D16F-DD49-9C03-A85B43A64448}" authorId="{7F46259C-4911-68DC-5FDF-A0932A3EF9E9}" created="2024-09-19T16:30:04.41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70260122" sldId="275"/>
      <ac:spMk id="7" creationId="{2CA4F432-9F2E-2AE5-3F7E-40B3475E402D}"/>
      <ac:txMk cp="132">
        <ac:context len="133" hash="2965104384"/>
      </ac:txMk>
    </ac:txMkLst>
    <p188:pos x="1909572" y="948671"/>
    <p188:txBody>
      <a:bodyPr/>
      <a:lstStyle/>
      <a:p>
        <a:r>
          <a:rPr lang="en-US"/>
          <a:t>Not sure this is a recommendation we should make. Users already can increase the font size if they need to.</a:t>
        </a:r>
      </a:p>
    </p188:txBody>
  </p188:cm>
</p188:cmLst>
</file>

<file path=ppt/comments/modernComment_114_1CA7F71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4B1B68A-46C4-7646-865D-8F9D9E3532EE}" authorId="{7F46259C-4911-68DC-5FDF-A0932A3EF9E9}" created="2024-09-19T16:40:25.10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80769823" sldId="276"/>
      <ac:spMk id="5" creationId="{2D10DCD6-4DB4-F113-B056-44E558E66EB3}"/>
      <ac:txMk cp="148" len="70">
        <ac:context len="252" hash="4120522350"/>
      </ac:txMk>
    </ac:txMkLst>
    <p188:pos x="4878309" y="1262665"/>
    <p188:txBody>
      <a:bodyPr/>
      <a:lstStyle/>
      <a:p>
        <a:r>
          <a:rPr lang="en-US"/>
          <a:t>Still cautious of making this recommendation. We might want to rephrase it as an observation. Let’s discuss.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03DF5-61B3-DD43-B427-2B3B353E0E7D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AC196-C80C-F140-980D-B223E7C29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47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AC196-C80C-F140-980D-B223E7C29A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9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AC196-C80C-F140-980D-B223E7C29A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79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AC196-C80C-F140-980D-B223E7C29A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69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AC196-C80C-F140-980D-B223E7C29A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5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AC196-C80C-F140-980D-B223E7C29A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7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58A8-51E5-E933-5536-5705286C0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DD719-2251-EBDF-8B18-6BA64B31E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AB22C-9B26-D710-C2E2-87F7BBAED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B51-702C-6745-94DF-5CFEAAD805C5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0C841-DAD5-D033-70E7-EB271E0A6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AC7BF-5812-761D-D357-CCEF91CE9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1D42-6DDA-1E46-8798-42DC637EE8E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368CB09-3293-DA9B-1379-7F78263336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246" t="40222" r="17617" b="40889"/>
          <a:stretch/>
        </p:blipFill>
        <p:spPr>
          <a:xfrm>
            <a:off x="10982739" y="246202"/>
            <a:ext cx="1080051" cy="45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1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025BD-6B05-346A-E241-D6C7E4E64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53ECF-1C1F-08E0-DDFE-5B692AE1B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7BDD5-C3B6-87F0-D4B4-A1E87D777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B51-702C-6745-94DF-5CFEAAD805C5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34EB7-EBB0-CF91-A14F-8CD34D6E7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2E7A7-F4A8-8422-1A1D-CD8C5F26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1D42-6DDA-1E46-8798-42DC637EE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462BD9-4BDF-ED5E-255D-9AFB438D6E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83C40A-4C5B-C00C-5142-3A9C5B12D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DC266-2F73-51A8-4309-02906B38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B51-702C-6745-94DF-5CFEAAD805C5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EC20D-3717-F8F2-69E9-EB106A87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0E692-490F-EE04-43C5-98BCD194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1D42-6DDA-1E46-8798-42DC637EE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5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AA0D3-4831-CD32-EF48-15EFA0A4B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136525"/>
            <a:ext cx="11567160" cy="1325563"/>
          </a:xfrm>
        </p:spPr>
        <p:txBody>
          <a:bodyPr/>
          <a:lstStyle>
            <a:lvl1pPr>
              <a:defRPr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88B34-1045-6720-34A6-8D3DAB951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825625"/>
            <a:ext cx="1156716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B8ECF-017C-DCFF-729F-DD04C1604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42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358B51-702C-6745-94DF-5CFEAAD805C5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7BC6D-B1D5-9D55-6474-7F8C5834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B2807-12CE-66E0-A0D2-9351DBA4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638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02D1D42-6DDA-1E46-8798-42DC637EE8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03B46C-EAEA-005C-FC1B-4D0D3C2B3207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BA16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9A60774-2364-46EF-F9A6-0F32D60B4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246" t="40222" r="17617" b="40889"/>
          <a:stretch/>
        </p:blipFill>
        <p:spPr>
          <a:xfrm>
            <a:off x="10982739" y="246202"/>
            <a:ext cx="1080051" cy="45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7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2DBED-F55F-45E3-C718-906D2F888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F7E3D-A5E1-6EA6-7E66-0E433DF3D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94A3D-7111-F044-7754-9B902F4F2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B51-702C-6745-94DF-5CFEAAD805C5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36252-B80E-F478-41E4-AE8D6DE48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B5D29-9E65-649D-90ED-53C0BF92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1D42-6DDA-1E46-8798-42DC637EE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3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2D4EA-3CEC-A7E4-035F-82D855C0D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C76D2-993B-BB33-2CAA-DE22D1F99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CE9EF-BA15-7193-2938-1C905763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95B57-B9C5-C1EF-514D-6D052413F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B51-702C-6745-94DF-5CFEAAD805C5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D1C980-757E-A4CD-E6B0-B66E5C89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4F323-BD7C-7970-D610-18B6B0A30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1D42-6DDA-1E46-8798-42DC637EE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2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50577-42AB-F9EE-E994-FAF2E45F9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85A84-12E2-E9EE-0C08-7A8E04EE8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D07E9-4498-D145-B09C-80F2A865D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04CF75-C00F-DFF2-3F9B-3DA91B591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977488-0A52-E497-6849-D18EAE4D4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A14B82-94C4-8AE1-C898-A05E9B0BA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B51-702C-6745-94DF-5CFEAAD805C5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B7B424-FD93-19B7-FD99-07A5FE1F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A263-DAD5-8484-1468-3E81D24C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1D42-6DDA-1E46-8798-42DC637EE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5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BE60D-92F7-A785-231A-985FC61D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8BB97-8E0D-1C21-C59B-B80917C9C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B51-702C-6745-94DF-5CFEAAD805C5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3C54E2-CCBC-A8B3-216C-E2C74A15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BCB3A0-C85E-1FA6-23A8-8E13274D9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1D42-6DDA-1E46-8798-42DC637EE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6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53BE92-2B9B-B0BC-8A7D-9C3AEF88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B51-702C-6745-94DF-5CFEAAD805C5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2F117-E562-92AB-C636-FEAD06415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D33E7-EA76-C625-87DB-FD881A53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1D42-6DDA-1E46-8798-42DC637EE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E899B-BCA9-61E6-515C-EA0FBBF90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CE49A-2CEC-A06F-685C-F240FD730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A2E0A-8CA9-75C3-4DB6-5A6DC7493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DA24F-D4FC-A40C-2735-B014C7CA7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B51-702C-6745-94DF-5CFEAAD805C5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E416A-B746-EB4B-F9F8-BF2EAE86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C3F66-37E6-9C27-2141-29DBB50F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1D42-6DDA-1E46-8798-42DC637EE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6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87D0E-2226-E67A-A33F-180B2EC2C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232B23-6F4D-2703-6780-559F559E4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F9FCC-B1CD-5F6A-5BB8-F00175AA4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5F8AD-224C-A0FD-CA2B-4A5CE5B01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8B51-702C-6745-94DF-5CFEAAD805C5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9E322-BE52-B3D7-348B-B979871B7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2274F-9F77-CD59-05C3-8687E7DCE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1D42-6DDA-1E46-8798-42DC637EE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9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596968-FC84-DE18-F22B-28F35566E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71506-59CD-D650-18B9-ABD711312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7D8D1-E74D-C498-9A4C-679DBE21C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F3358B51-702C-6745-94DF-5CFEAAD805C5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4EC7C-C27C-1D39-F7B1-4E3C09F5A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A1B4E-4B04-EC73-A449-31D0D3E7D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E02D1D42-6DDA-1E46-8798-42DC637EE8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16610E-1498-027B-F2D0-F349DFB60A91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rgbClr val="BA16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8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microsoft.com/office/2018/10/relationships/comments" Target="../comments/modernComment_113_E0B99A9A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microsoft.com/office/2018/10/relationships/comments" Target="../comments/modernComment_10E_86E0830F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microsoft.com/office/2018/10/relationships/comments" Target="../comments/modernComment_114_1CA7F71F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6_F133C5A0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microsoft.com/office/2018/10/relationships/comments" Target="../comments/modernComment_107_C320F0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A16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4649-35F7-4BE5-6EE6-793F87D86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971" y="138771"/>
            <a:ext cx="5754029" cy="2387600"/>
          </a:xfrm>
        </p:spPr>
        <p:txBody>
          <a:bodyPr>
            <a:normAutofit/>
          </a:bodyPr>
          <a:lstStyle/>
          <a:p>
            <a:pPr algn="l"/>
            <a:r>
              <a:rPr lang="en-US" sz="2800" b="0">
                <a:solidFill>
                  <a:schemeClr val="bg1"/>
                </a:solidFill>
              </a:rPr>
              <a:t>Redesign of</a:t>
            </a:r>
            <a:r>
              <a:rPr lang="en-US" sz="4000" b="0">
                <a:solidFill>
                  <a:schemeClr val="bg1"/>
                </a:solidFill>
              </a:rPr>
              <a:t> </a:t>
            </a:r>
            <a:r>
              <a:rPr lang="en-US" sz="4800" err="1">
                <a:solidFill>
                  <a:schemeClr val="bg1"/>
                </a:solidFill>
              </a:rPr>
              <a:t>Redbridge.gov.uk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B969-5C87-B7EA-ECB6-8CAA2228C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971" y="4694857"/>
            <a:ext cx="4242386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8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User Research Findings</a:t>
            </a:r>
          </a:p>
          <a:p>
            <a:pPr algn="l"/>
            <a:r>
              <a:rPr lang="en-US" sz="20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Web &amp; Digital Development Team</a:t>
            </a:r>
            <a:endParaRPr lang="en-US" sz="200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en-US" sz="16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August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70CD46-943A-7E71-8AD1-42DE3125C856}"/>
              </a:ext>
            </a:extLst>
          </p:cNvPr>
          <p:cNvSpPr txBox="1"/>
          <p:nvPr/>
        </p:nvSpPr>
        <p:spPr>
          <a:xfrm>
            <a:off x="2877015" y="-7248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C77FA1-6AD7-88D3-1726-BD234B724E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3219" y="3547053"/>
            <a:ext cx="2176167" cy="2917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7B156C-351E-DB87-80E0-491C60BB880F}"/>
              </a:ext>
            </a:extLst>
          </p:cNvPr>
          <p:cNvSpPr txBox="1"/>
          <p:nvPr/>
        </p:nvSpPr>
        <p:spPr>
          <a:xfrm>
            <a:off x="8021782" y="-1565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43EE143-4BCC-D68D-7C73-36094A5566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7393" t="40062" r="15915" b="40948"/>
          <a:stretch/>
        </p:blipFill>
        <p:spPr>
          <a:xfrm>
            <a:off x="10728267" y="196353"/>
            <a:ext cx="1373874" cy="5534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C44C42-E6ED-688F-F477-3B67845BDA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5473" y="1612292"/>
            <a:ext cx="2131251" cy="18474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FA2215-4238-9E12-AC06-A44996723E5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522" y="1332571"/>
            <a:ext cx="2630991" cy="40990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6026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8D37E0-880C-D498-278B-4DABAC28B6C8}"/>
              </a:ext>
            </a:extLst>
          </p:cNvPr>
          <p:cNvSpPr/>
          <p:nvPr/>
        </p:nvSpPr>
        <p:spPr>
          <a:xfrm>
            <a:off x="650363" y="2442565"/>
            <a:ext cx="3232090" cy="2233534"/>
          </a:xfrm>
          <a:prstGeom prst="rect">
            <a:avLst/>
          </a:prstGeom>
          <a:solidFill>
            <a:schemeClr val="accent5">
              <a:lumMod val="60000"/>
              <a:lumOff val="40000"/>
              <a:alpha val="8313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>
              <a:latin typeface="Myriad Pro" panose="020B05030304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057685-2FB0-68B4-1F36-774DCCA95F85}"/>
              </a:ext>
            </a:extLst>
          </p:cNvPr>
          <p:cNvSpPr/>
          <p:nvPr/>
        </p:nvSpPr>
        <p:spPr>
          <a:xfrm>
            <a:off x="4397904" y="2442565"/>
            <a:ext cx="3232090" cy="2233534"/>
          </a:xfrm>
          <a:prstGeom prst="rect">
            <a:avLst/>
          </a:prstGeom>
          <a:solidFill>
            <a:schemeClr val="accent5">
              <a:lumMod val="60000"/>
              <a:lumOff val="40000"/>
              <a:alpha val="8313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>
              <a:latin typeface="Myriad Pro" panose="020B05030304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9D3635-3C1F-7F1A-9F10-9BA64771B2A8}"/>
              </a:ext>
            </a:extLst>
          </p:cNvPr>
          <p:cNvSpPr/>
          <p:nvPr/>
        </p:nvSpPr>
        <p:spPr>
          <a:xfrm>
            <a:off x="8159140" y="2442565"/>
            <a:ext cx="2948571" cy="2233534"/>
          </a:xfrm>
          <a:prstGeom prst="rect">
            <a:avLst/>
          </a:prstGeom>
          <a:solidFill>
            <a:schemeClr val="accent5">
              <a:lumMod val="60000"/>
              <a:lumOff val="40000"/>
              <a:alpha val="8313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>
              <a:latin typeface="Myriad Pro" panose="020B05030304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A2788-FDA1-0EB8-E327-08C9FF58C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Summary 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BE6360-5C1D-5FEE-5AD7-F09424048B6D}"/>
              </a:ext>
            </a:extLst>
          </p:cNvPr>
          <p:cNvSpPr txBox="1"/>
          <p:nvPr/>
        </p:nvSpPr>
        <p:spPr>
          <a:xfrm>
            <a:off x="558736" y="4800180"/>
            <a:ext cx="3186679" cy="11024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40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Arial"/>
              </a:rPr>
              <a:t>The website scored</a:t>
            </a:r>
            <a:r>
              <a:rPr lang="en-GB" sz="1400" b="1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Arial"/>
              </a:rPr>
              <a:t> well </a:t>
            </a:r>
            <a:r>
              <a:rPr lang="en-GB" sz="1400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Arial"/>
              </a:rPr>
              <a:t>in design and navigation, with most users giving it a rating of </a:t>
            </a:r>
            <a:r>
              <a:rPr lang="en-GB" sz="1400" b="1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Arial"/>
              </a:rPr>
              <a:t>4 out of 5 in usability testing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04BFEC-555F-39D9-8019-833B60D38EC4}"/>
              </a:ext>
            </a:extLst>
          </p:cNvPr>
          <p:cNvSpPr txBox="1"/>
          <p:nvPr/>
        </p:nvSpPr>
        <p:spPr>
          <a:xfrm>
            <a:off x="4307246" y="4800181"/>
            <a:ext cx="3301073" cy="8441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4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lt"/>
                <a:cs typeface="Arial"/>
              </a:rPr>
              <a:t>Our focus group found that the new proposed website </a:t>
            </a:r>
            <a:r>
              <a:rPr lang="en-GB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lt"/>
                <a:cs typeface="Arial"/>
              </a:rPr>
              <a:t>effectively</a:t>
            </a:r>
            <a:r>
              <a:rPr lang="en-GB" sz="1400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meets user expectations</a:t>
            </a:r>
            <a:r>
              <a:rPr lang="en-GB" sz="14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lt"/>
                <a:cs typeface="Arial"/>
              </a:rPr>
              <a:t>.</a:t>
            </a:r>
            <a:endParaRPr lang="en-GB" sz="140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E11D0-52E1-DCB9-4FAE-73B8DBB505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2" r="731"/>
          <a:stretch/>
        </p:blipFill>
        <p:spPr>
          <a:xfrm>
            <a:off x="4320089" y="2360785"/>
            <a:ext cx="3196462" cy="2187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DA0769-C544-A001-A54A-29938D4B09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3000" y="2367246"/>
            <a:ext cx="2913532" cy="2199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3B1A58-0CB6-9943-EFDC-7554BAD743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1"/>
          <a:stretch/>
        </p:blipFill>
        <p:spPr>
          <a:xfrm>
            <a:off x="558736" y="2375755"/>
            <a:ext cx="3196462" cy="2187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D62446-BDFC-B63D-C3DA-7731FEF7E808}"/>
              </a:ext>
            </a:extLst>
          </p:cNvPr>
          <p:cNvSpPr txBox="1"/>
          <p:nvPr/>
        </p:nvSpPr>
        <p:spPr>
          <a:xfrm>
            <a:off x="8038456" y="4795882"/>
            <a:ext cx="3891557" cy="11063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1400">
                <a:latin typeface="Myriad Pro" panose="020B0503030403020204" pitchFamily="34" charset="0"/>
                <a:ea typeface="+mn-lt"/>
                <a:cs typeface="+mn-lt"/>
              </a:defRPr>
            </a:lvl1pPr>
          </a:lstStyle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</a:rPr>
              <a:t>From our Rapid A/B Testing:</a:t>
            </a:r>
          </a:p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</a:rPr>
              <a:t>80% </a:t>
            </a: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preferred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colour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vs monochrome</a:t>
            </a:r>
          </a:p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94% preferred 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icons vs no icons</a:t>
            </a:r>
          </a:p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62% preferred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minimised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rPr>
              <a:t> links vs all links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E5E523-4DFB-B84D-87F5-971BEC0029F5}"/>
              </a:ext>
            </a:extLst>
          </p:cNvPr>
          <p:cNvSpPr txBox="1"/>
          <p:nvPr/>
        </p:nvSpPr>
        <p:spPr>
          <a:xfrm>
            <a:off x="408781" y="1394252"/>
            <a:ext cx="334565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cs typeface="Calibri"/>
              </a:rPr>
              <a:t>How our new designs scored</a:t>
            </a:r>
          </a:p>
        </p:txBody>
      </p:sp>
    </p:spTree>
    <p:extLst>
      <p:ext uri="{BB962C8B-B14F-4D97-AF65-F5344CB8AC3E}">
        <p14:creationId xmlns:p14="http://schemas.microsoft.com/office/powerpoint/2010/main" val="1775952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80CFA-9D06-2622-9AC8-E7F345224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14620-A87B-204D-FDD9-55FDF00E0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825625"/>
            <a:ext cx="6256181" cy="47820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600">
                <a:latin typeface="Arial"/>
                <a:cs typeface="Arial"/>
              </a:rPr>
              <a:t>Resident feedback indicated several areas for improving the new designs:</a:t>
            </a:r>
          </a:p>
          <a:p>
            <a:pPr lvl="1">
              <a:spcAft>
                <a:spcPts val="600"/>
              </a:spcAft>
            </a:pPr>
            <a:r>
              <a:rPr lang="en-US" sz="1600" b="1">
                <a:latin typeface="Arial"/>
                <a:cs typeface="Arial"/>
              </a:rPr>
              <a:t>[Images, icons &amp; colours] </a:t>
            </a:r>
            <a:r>
              <a:rPr lang="en-US" sz="1600">
                <a:latin typeface="Arial"/>
                <a:cs typeface="Arial"/>
              </a:rPr>
              <a:t>Designs that incorporate both icons and </a:t>
            </a:r>
            <a:r>
              <a:rPr lang="en-US" sz="1600" err="1">
                <a:latin typeface="Arial"/>
                <a:cs typeface="Arial"/>
              </a:rPr>
              <a:t>colours</a:t>
            </a:r>
            <a:r>
              <a:rPr lang="en-US" sz="1600">
                <a:latin typeface="Arial"/>
                <a:cs typeface="Arial"/>
              </a:rPr>
              <a:t> for </a:t>
            </a:r>
            <a:r>
              <a:rPr lang="en-US" sz="1600" err="1">
                <a:latin typeface="Arial"/>
                <a:cs typeface="Arial"/>
              </a:rPr>
              <a:t>categorisation</a:t>
            </a:r>
            <a:r>
              <a:rPr lang="en-US" sz="1600">
                <a:latin typeface="Arial"/>
                <a:cs typeface="Arial"/>
              </a:rPr>
              <a:t> were well-received.</a:t>
            </a:r>
          </a:p>
          <a:p>
            <a:pPr lvl="1">
              <a:spcAft>
                <a:spcPts val="600"/>
              </a:spcAft>
            </a:pPr>
            <a:r>
              <a:rPr lang="en-US" sz="1600" b="1">
                <a:latin typeface="Arial"/>
                <a:cs typeface="Arial"/>
              </a:rPr>
              <a:t>[Simple &amp; clear language]</a:t>
            </a:r>
            <a:r>
              <a:rPr lang="en-US" sz="1600">
                <a:latin typeface="Arial"/>
                <a:cs typeface="Arial"/>
              </a:rPr>
              <a:t> For all users - and especially residents with only basic English - using straightforward and clear language makes it easier to navigate the website.</a:t>
            </a:r>
          </a:p>
          <a:p>
            <a:pPr lvl="1">
              <a:spcAft>
                <a:spcPts val="600"/>
              </a:spcAft>
            </a:pPr>
            <a:r>
              <a:rPr lang="en-US" sz="1600" b="1">
                <a:latin typeface="Arial"/>
                <a:cs typeface="Arial"/>
              </a:rPr>
              <a:t>[Accessibility</a:t>
            </a:r>
            <a:r>
              <a:rPr lang="en-US" sz="1600">
                <a:latin typeface="Arial"/>
                <a:cs typeface="Arial"/>
              </a:rPr>
              <a:t>] Ensuring that the website is WCAG compliant for users with disabilities </a:t>
            </a:r>
            <a:endParaRPr lang="en-US" sz="1600"/>
          </a:p>
          <a:p>
            <a:pPr lvl="1">
              <a:spcAft>
                <a:spcPts val="600"/>
              </a:spcAft>
            </a:pPr>
            <a:r>
              <a:rPr lang="en-US" sz="1600" b="1">
                <a:latin typeface="Arial"/>
                <a:cs typeface="Arial"/>
              </a:rPr>
              <a:t>[Navigation]</a:t>
            </a:r>
            <a:r>
              <a:rPr lang="en-US" sz="1600">
                <a:latin typeface="Arial"/>
                <a:cs typeface="Arial"/>
              </a:rPr>
              <a:t>-Link headings to be more descriptive so that users can understand its purpose &amp; functionality clearly </a:t>
            </a:r>
          </a:p>
          <a:p>
            <a:pPr lvl="1">
              <a:spcAft>
                <a:spcPts val="600"/>
              </a:spcAft>
            </a:pPr>
            <a:r>
              <a:rPr lang="en-US" sz="1600" b="1">
                <a:latin typeface="Arial"/>
                <a:cs typeface="Arial"/>
              </a:rPr>
              <a:t>[Review Page Length]</a:t>
            </a:r>
            <a:r>
              <a:rPr lang="en-US" sz="1600">
                <a:latin typeface="Arial"/>
                <a:cs typeface="Arial"/>
              </a:rPr>
              <a:t> Users would prefer for important information to be located at the top </a:t>
            </a:r>
          </a:p>
          <a:p>
            <a:pPr lvl="1">
              <a:spcAft>
                <a:spcPts val="600"/>
              </a:spcAft>
            </a:pPr>
            <a:r>
              <a:rPr lang="en-US" sz="1600" b="1" i="1">
                <a:latin typeface="Arial"/>
                <a:cs typeface="Arial"/>
              </a:rPr>
              <a:t>[Communication with the council]</a:t>
            </a:r>
            <a:r>
              <a:rPr lang="en-US" sz="1600" i="1">
                <a:latin typeface="Arial"/>
                <a:cs typeface="Arial"/>
              </a:rPr>
              <a:t> Many residents expressed a desire to speak directly with council representatives for urgent matters.</a:t>
            </a:r>
            <a:endParaRPr lang="en-US" i="1"/>
          </a:p>
          <a:p>
            <a:pPr marL="457200" lvl="1" indent="0">
              <a:spcAft>
                <a:spcPts val="600"/>
              </a:spcAft>
              <a:buNone/>
            </a:pPr>
            <a:endParaRPr lang="en-US" sz="1600"/>
          </a:p>
          <a:p>
            <a:pPr lvl="1">
              <a:spcAft>
                <a:spcPts val="600"/>
              </a:spcAft>
            </a:pPr>
            <a:endParaRPr lang="en-US" sz="16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BD9D30-59A1-20EB-1FB2-7D653E3EC6ED}"/>
              </a:ext>
            </a:extLst>
          </p:cNvPr>
          <p:cNvSpPr/>
          <p:nvPr/>
        </p:nvSpPr>
        <p:spPr>
          <a:xfrm>
            <a:off x="6575095" y="1122153"/>
            <a:ext cx="3838978" cy="2764685"/>
          </a:xfrm>
          <a:prstGeom prst="rect">
            <a:avLst/>
          </a:prstGeom>
          <a:solidFill>
            <a:schemeClr val="accent1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2EEA67-601B-1018-5F5A-D394E5A1C00A}"/>
              </a:ext>
            </a:extLst>
          </p:cNvPr>
          <p:cNvSpPr/>
          <p:nvPr/>
        </p:nvSpPr>
        <p:spPr>
          <a:xfrm>
            <a:off x="7883610" y="3002690"/>
            <a:ext cx="4055179" cy="2962424"/>
          </a:xfrm>
          <a:prstGeom prst="rect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49C48E7-9F89-4FF4-9FDC-9DEE8DDDB3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273" y="2959099"/>
            <a:ext cx="4147705" cy="287077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7EAAE47-BAFB-6987-3DF6-58F7AE0198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936" y="1249850"/>
            <a:ext cx="3838978" cy="276468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89E3B98-046C-D8AD-C9EF-0BB0A2DAD176}"/>
              </a:ext>
            </a:extLst>
          </p:cNvPr>
          <p:cNvSpPr txBox="1">
            <a:spLocks/>
          </p:cNvSpPr>
          <p:nvPr/>
        </p:nvSpPr>
        <p:spPr>
          <a:xfrm>
            <a:off x="7316501" y="6186120"/>
            <a:ext cx="5363694" cy="3121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>
                <a:latin typeface="Arial"/>
                <a:cs typeface="Arial"/>
              </a:rPr>
              <a:t>(Links to these documents are included in the appendices)</a:t>
            </a: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8742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A85A4AF-53DE-2202-3969-D23FBA877193}"/>
              </a:ext>
            </a:extLst>
          </p:cNvPr>
          <p:cNvSpPr/>
          <p:nvPr/>
        </p:nvSpPr>
        <p:spPr>
          <a:xfrm>
            <a:off x="5684108" y="4706033"/>
            <a:ext cx="6095711" cy="978076"/>
          </a:xfrm>
          <a:prstGeom prst="rect">
            <a:avLst/>
          </a:prstGeom>
          <a:solidFill>
            <a:schemeClr val="accent6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0A343-810A-46AE-F091-F52CDB4C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Images, icons &amp; colours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549BF6-BDCE-B945-268C-117DE41BE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379056"/>
            <a:ext cx="4766207" cy="368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/>
              <a:t>User feedback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10DCD6-4DB4-F113-B056-44E558E66EB3}"/>
              </a:ext>
            </a:extLst>
          </p:cNvPr>
          <p:cNvSpPr txBox="1">
            <a:spLocks/>
          </p:cNvSpPr>
          <p:nvPr/>
        </p:nvSpPr>
        <p:spPr>
          <a:xfrm>
            <a:off x="360045" y="3364247"/>
            <a:ext cx="5099839" cy="11684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kern="100">
                <a:latin typeface="Arial"/>
                <a:ea typeface="+mn-lt"/>
                <a:cs typeface="+mn-lt"/>
              </a:rPr>
              <a:t>Users' preferences for images, icons &amp; colours</a:t>
            </a:r>
          </a:p>
          <a:p>
            <a:pPr marL="285750" indent="-285750">
              <a:buFont typeface="Arial"/>
              <a:buChar char="•"/>
            </a:pPr>
            <a:r>
              <a:rPr lang="en-GB" sz="1400" kern="100">
                <a:latin typeface="Arial"/>
                <a:ea typeface="+mn-lt"/>
                <a:cs typeface="+mn-lt"/>
              </a:rPr>
              <a:t>Users liked images on website- would like to see more diverse range of images.</a:t>
            </a: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 sz="1400" kern="100">
                <a:solidFill>
                  <a:srgbClr val="000000"/>
                </a:solidFill>
                <a:latin typeface="Arial"/>
                <a:ea typeface="+mn-lt"/>
                <a:cs typeface="+mn-lt"/>
              </a:rPr>
              <a:t>Users preferred design options with colours over monochrome designs. </a:t>
            </a:r>
            <a:endParaRPr lang="en-GB" sz="1400" kern="1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5515DB-A949-7A0E-08EC-54534D05E55A}"/>
              </a:ext>
            </a:extLst>
          </p:cNvPr>
          <p:cNvSpPr txBox="1">
            <a:spLocks/>
          </p:cNvSpPr>
          <p:nvPr/>
        </p:nvSpPr>
        <p:spPr>
          <a:xfrm>
            <a:off x="312420" y="4776346"/>
            <a:ext cx="4766207" cy="368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Improvements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A4F432-9F2E-2AE5-3F7E-40B3475E402D}"/>
              </a:ext>
            </a:extLst>
          </p:cNvPr>
          <p:cNvSpPr txBox="1">
            <a:spLocks/>
          </p:cNvSpPr>
          <p:nvPr/>
        </p:nvSpPr>
        <p:spPr>
          <a:xfrm>
            <a:off x="312420" y="5240261"/>
            <a:ext cx="5099839" cy="1512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latin typeface="Arial"/>
                <a:ea typeface="+mn-lt"/>
                <a:cs typeface="+mn-lt"/>
              </a:rPr>
              <a:t>Diverse Imagery:</a:t>
            </a:r>
            <a:r>
              <a:rPr lang="en-US" sz="1400">
                <a:latin typeface="Arial"/>
                <a:ea typeface="+mn-lt"/>
                <a:cs typeface="+mn-lt"/>
              </a:rPr>
              <a:t> The images across the website – including the ‘Hero’ image - should represent the diverse community of </a:t>
            </a:r>
            <a:r>
              <a:rPr lang="en-US" sz="1400" err="1">
                <a:latin typeface="Arial"/>
                <a:ea typeface="+mn-lt"/>
                <a:cs typeface="+mn-lt"/>
              </a:rPr>
              <a:t>Redbridge</a:t>
            </a:r>
            <a:endParaRPr lang="en-US" sz="1400">
              <a:latin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C3ACAF-8DE0-8381-02AA-A7623931AC5F}"/>
              </a:ext>
            </a:extLst>
          </p:cNvPr>
          <p:cNvSpPr txBox="1">
            <a:spLocks/>
          </p:cNvSpPr>
          <p:nvPr/>
        </p:nvSpPr>
        <p:spPr>
          <a:xfrm>
            <a:off x="359761" y="1864842"/>
            <a:ext cx="4941288" cy="137746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>
                <a:solidFill>
                  <a:srgbClr val="BA1670"/>
                </a:solidFill>
                <a:latin typeface="Arial"/>
                <a:cs typeface="Arial"/>
              </a:rPr>
              <a:t>“</a:t>
            </a:r>
            <a:r>
              <a:rPr lang="en-US" sz="1400" i="1">
                <a:solidFill>
                  <a:srgbClr val="BA1670"/>
                </a:solidFill>
                <a:latin typeface="Arial"/>
                <a:cs typeface="Arial"/>
              </a:rPr>
              <a:t>I want to see people that look like me on the website”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i="1">
                <a:solidFill>
                  <a:srgbClr val="BA1670"/>
                </a:solidFill>
                <a:latin typeface="Arial"/>
                <a:cs typeface="Arial"/>
              </a:rPr>
              <a:t>"The images make the website feel welcoming—"they give me a positive impression of Redbridge."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i="1">
                <a:solidFill>
                  <a:srgbClr val="BA1670"/>
                </a:solidFill>
                <a:latin typeface="Arial"/>
                <a:cs typeface="Arial"/>
              </a:rPr>
              <a:t>"The </a:t>
            </a:r>
            <a:r>
              <a:rPr lang="en-US" sz="1400" i="1" err="1">
                <a:solidFill>
                  <a:srgbClr val="BA1670"/>
                </a:solidFill>
                <a:latin typeface="Arial"/>
                <a:cs typeface="Arial"/>
              </a:rPr>
              <a:t>coloured</a:t>
            </a:r>
            <a:r>
              <a:rPr lang="en-US" sz="1400" i="1">
                <a:solidFill>
                  <a:srgbClr val="BA1670"/>
                </a:solidFill>
                <a:latin typeface="Arial"/>
                <a:cs typeface="Arial"/>
              </a:rPr>
              <a:t> icons are memorable—'next time I visit, I'll remember it was the orange one."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DFDFD5-F52B-9254-4684-555AEB0A8703}"/>
              </a:ext>
            </a:extLst>
          </p:cNvPr>
          <p:cNvSpPr/>
          <p:nvPr/>
        </p:nvSpPr>
        <p:spPr>
          <a:xfrm>
            <a:off x="5829286" y="1618734"/>
            <a:ext cx="6149353" cy="2866825"/>
          </a:xfrm>
          <a:prstGeom prst="rect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A0E175-06BF-207E-CFF9-1D6DF95AAE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699" y="1536146"/>
            <a:ext cx="6202822" cy="2866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6709FC-20D9-99F4-2F70-D96628F2C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676" y="4763750"/>
            <a:ext cx="6149352" cy="102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A85A4AF-53DE-2202-3969-D23FBA877193}"/>
              </a:ext>
            </a:extLst>
          </p:cNvPr>
          <p:cNvSpPr/>
          <p:nvPr/>
        </p:nvSpPr>
        <p:spPr>
          <a:xfrm>
            <a:off x="8414951" y="2940908"/>
            <a:ext cx="3225114" cy="3496961"/>
          </a:xfrm>
          <a:prstGeom prst="rect">
            <a:avLst/>
          </a:prstGeom>
          <a:solidFill>
            <a:schemeClr val="accent6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0A343-810A-46AE-F091-F52CDB4C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Images, icons &amp; colours (cont.)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549BF6-BDCE-B945-268C-117DE41BE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379056"/>
            <a:ext cx="4766207" cy="368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/>
              <a:t>User feedback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10DCD6-4DB4-F113-B056-44E558E66EB3}"/>
              </a:ext>
            </a:extLst>
          </p:cNvPr>
          <p:cNvSpPr txBox="1">
            <a:spLocks/>
          </p:cNvSpPr>
          <p:nvPr/>
        </p:nvSpPr>
        <p:spPr>
          <a:xfrm>
            <a:off x="312420" y="2922128"/>
            <a:ext cx="5459272" cy="20598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400" kern="100">
              <a:latin typeface="Arial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1400" b="1" kern="100">
                <a:latin typeface="Arial"/>
                <a:ea typeface="+mn-lt"/>
                <a:cs typeface="+mn-lt"/>
              </a:rPr>
              <a:t>User preferences </a:t>
            </a:r>
          </a:p>
          <a:p>
            <a:pPr marL="0" indent="0">
              <a:buNone/>
            </a:pPr>
            <a:r>
              <a:rPr lang="en-GB" sz="1400" kern="100">
                <a:latin typeface="Arial"/>
                <a:ea typeface="+mn-lt"/>
                <a:cs typeface="+mn-lt"/>
              </a:rPr>
              <a:t>From our Rapid A/B Testing, these were the results: </a:t>
            </a: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 sz="1400" b="1" kern="100">
                <a:latin typeface="Arial"/>
                <a:ea typeface="+mn-lt"/>
                <a:cs typeface="+mn-lt"/>
              </a:rPr>
              <a:t>80% </a:t>
            </a:r>
            <a:r>
              <a:rPr lang="en-GB" sz="1400" kern="100">
                <a:latin typeface="Arial"/>
                <a:ea typeface="+mn-lt"/>
                <a:cs typeface="+mn-lt"/>
              </a:rPr>
              <a:t>preferred colours vs monochrome </a:t>
            </a:r>
          </a:p>
          <a:p>
            <a:pPr marL="285750" indent="-285750">
              <a:buFont typeface="Arial"/>
              <a:buChar char="•"/>
            </a:pPr>
            <a:r>
              <a:rPr lang="en-GB" sz="1400" b="1" kern="100">
                <a:latin typeface="Arial"/>
                <a:ea typeface="+mn-lt"/>
                <a:cs typeface="+mn-lt"/>
              </a:rPr>
              <a:t>94%  </a:t>
            </a:r>
            <a:r>
              <a:rPr lang="en-GB" sz="1400" kern="100">
                <a:latin typeface="Arial"/>
                <a:ea typeface="+mn-lt"/>
                <a:cs typeface="+mn-lt"/>
              </a:rPr>
              <a:t>preferred icons vs no icons</a:t>
            </a:r>
          </a:p>
          <a:p>
            <a:pPr marL="285750" indent="-285750">
              <a:buFont typeface="Arial"/>
              <a:buChar char="•"/>
            </a:pPr>
            <a:r>
              <a:rPr lang="en-GB" sz="1400" b="1" kern="100">
                <a:latin typeface="Arial"/>
                <a:ea typeface="+mn-lt"/>
                <a:cs typeface="+mn-lt"/>
              </a:rPr>
              <a:t>62% </a:t>
            </a:r>
            <a:r>
              <a:rPr lang="en-GB" sz="1400" kern="100">
                <a:latin typeface="Arial"/>
                <a:ea typeface="+mn-lt"/>
                <a:cs typeface="+mn-lt"/>
              </a:rPr>
              <a:t>preferred minimised links vs all links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5515DB-A949-7A0E-08EC-54534D05E55A}"/>
              </a:ext>
            </a:extLst>
          </p:cNvPr>
          <p:cNvSpPr txBox="1">
            <a:spLocks/>
          </p:cNvSpPr>
          <p:nvPr/>
        </p:nvSpPr>
        <p:spPr>
          <a:xfrm>
            <a:off x="312420" y="4995420"/>
            <a:ext cx="4766207" cy="368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Improvements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A4F432-9F2E-2AE5-3F7E-40B3475E402D}"/>
              </a:ext>
            </a:extLst>
          </p:cNvPr>
          <p:cNvSpPr txBox="1">
            <a:spLocks/>
          </p:cNvSpPr>
          <p:nvPr/>
        </p:nvSpPr>
        <p:spPr>
          <a:xfrm>
            <a:off x="312420" y="5399804"/>
            <a:ext cx="5099839" cy="683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400" kern="100">
                <a:latin typeface="Arial"/>
                <a:ea typeface="+mn-lt"/>
                <a:cs typeface="+mn-lt"/>
              </a:rPr>
              <a:t>Incorporate colours on the homepage</a:t>
            </a:r>
          </a:p>
          <a:p>
            <a:pPr marL="285750" indent="-285750">
              <a:buFont typeface="Arial"/>
              <a:buChar char="•"/>
            </a:pPr>
            <a:r>
              <a:rPr lang="en-US" sz="1400" kern="100">
                <a:latin typeface="Arial"/>
                <a:ea typeface="+mn-lt"/>
                <a:cs typeface="+mn-lt"/>
              </a:rPr>
              <a:t>Choose a set of icons which is easily identifiable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C3ACAF-8DE0-8381-02AA-A7623931AC5F}"/>
              </a:ext>
            </a:extLst>
          </p:cNvPr>
          <p:cNvSpPr txBox="1">
            <a:spLocks/>
          </p:cNvSpPr>
          <p:nvPr/>
        </p:nvSpPr>
        <p:spPr>
          <a:xfrm>
            <a:off x="307210" y="1893240"/>
            <a:ext cx="5516703" cy="116847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i="1">
                <a:solidFill>
                  <a:srgbClr val="B8116C"/>
                </a:solidFill>
                <a:latin typeface="Arial"/>
                <a:cs typeface="Arial"/>
              </a:rPr>
              <a:t>“Prefer different colours as Mulberry links might get mixed up”</a:t>
            </a:r>
          </a:p>
          <a:p>
            <a:pPr marL="0" indent="0">
              <a:buNone/>
            </a:pPr>
            <a:r>
              <a:rPr lang="en-GB" sz="1400" i="1">
                <a:solidFill>
                  <a:srgbClr val="B8116C"/>
                </a:solidFill>
                <a:latin typeface="Arial"/>
                <a:cs typeface="Arial"/>
              </a:rPr>
              <a:t>”Icons helps people whose first language is not English”</a:t>
            </a:r>
          </a:p>
          <a:p>
            <a:pPr marL="0" indent="0">
              <a:buNone/>
            </a:pPr>
            <a:r>
              <a:rPr lang="en-GB" sz="1400" i="1">
                <a:solidFill>
                  <a:srgbClr val="B8116C"/>
                </a:solidFill>
                <a:latin typeface="Arial"/>
                <a:cs typeface="Arial"/>
              </a:rPr>
              <a:t>“Don’t know much about computers-this way easier to find relevant services”</a:t>
            </a:r>
            <a:endParaRPr lang="en-GB" sz="1400" i="1">
              <a:solidFill>
                <a:srgbClr val="B8116C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DFDFD5-F52B-9254-4684-555AEB0A8703}"/>
              </a:ext>
            </a:extLst>
          </p:cNvPr>
          <p:cNvSpPr/>
          <p:nvPr/>
        </p:nvSpPr>
        <p:spPr>
          <a:xfrm>
            <a:off x="6264876" y="1462088"/>
            <a:ext cx="3225113" cy="4222021"/>
          </a:xfrm>
          <a:prstGeom prst="rect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screenshot of a website&#10;&#10;Description automatically generated">
            <a:extLst>
              <a:ext uri="{FF2B5EF4-FFF2-40B4-BE49-F238E27FC236}">
                <a16:creationId xmlns:a16="http://schemas.microsoft.com/office/drawing/2014/main" id="{B2823817-A1EA-EE06-220F-42B90B4232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7859" y="2848015"/>
            <a:ext cx="3130686" cy="344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A screenshot of a website&#10;&#10;Description automatically generated">
            <a:extLst>
              <a:ext uri="{FF2B5EF4-FFF2-40B4-BE49-F238E27FC236}">
                <a16:creationId xmlns:a16="http://schemas.microsoft.com/office/drawing/2014/main" id="{92434F3B-AC22-1A3E-D437-DF3BFA9600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155" y="1658893"/>
            <a:ext cx="3130686" cy="4126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8594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0A343-810A-46AE-F091-F52CDB4C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>
                <a:latin typeface="Arial"/>
                <a:cs typeface="Arial"/>
              </a:rPr>
              <a:t>Simple &amp; clear language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549BF6-BDCE-B945-268C-117DE41BE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379056"/>
            <a:ext cx="4766207" cy="368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/>
              <a:t>User feedback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10DCD6-4DB4-F113-B056-44E558E66EB3}"/>
              </a:ext>
            </a:extLst>
          </p:cNvPr>
          <p:cNvSpPr txBox="1">
            <a:spLocks/>
          </p:cNvSpPr>
          <p:nvPr/>
        </p:nvSpPr>
        <p:spPr>
          <a:xfrm>
            <a:off x="362427" y="2990116"/>
            <a:ext cx="6174395" cy="2105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kern="100">
                <a:latin typeface="Arial"/>
                <a:cs typeface="Arial"/>
              </a:rPr>
              <a:t>Review words/language used on website </a:t>
            </a:r>
          </a:p>
          <a:p>
            <a:pPr marL="285750" indent="-285750"/>
            <a:r>
              <a:rPr lang="en-GB" sz="1400" kern="100">
                <a:latin typeface="Arial"/>
                <a:cs typeface="Arial"/>
              </a:rPr>
              <a:t>Users suggested that simple, clear English language would help them use the website. Sometimes things are not clear, particularly for Multi-lingual residents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5515DB-A949-7A0E-08EC-54534D05E55A}"/>
              </a:ext>
            </a:extLst>
          </p:cNvPr>
          <p:cNvSpPr txBox="1">
            <a:spLocks/>
          </p:cNvSpPr>
          <p:nvPr/>
        </p:nvSpPr>
        <p:spPr>
          <a:xfrm>
            <a:off x="359761" y="4169958"/>
            <a:ext cx="4766207" cy="368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Improvements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A4F432-9F2E-2AE5-3F7E-40B3475E402D}"/>
              </a:ext>
            </a:extLst>
          </p:cNvPr>
          <p:cNvSpPr txBox="1">
            <a:spLocks/>
          </p:cNvSpPr>
          <p:nvPr/>
        </p:nvSpPr>
        <p:spPr>
          <a:xfrm>
            <a:off x="359761" y="4610646"/>
            <a:ext cx="6017839" cy="9691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400" kern="100">
                <a:latin typeface="Arial"/>
                <a:ea typeface="+mn-lt"/>
                <a:cs typeface="+mn-lt"/>
              </a:rPr>
              <a:t>Revise wording and language used on the website to help residents navigate more easily </a:t>
            </a:r>
          </a:p>
          <a:p>
            <a:pPr marL="285750" indent="-285750">
              <a:buFont typeface="Arial"/>
              <a:buChar char="•"/>
            </a:pPr>
            <a:r>
              <a:rPr lang="en-US" sz="1400" kern="100">
                <a:latin typeface="Arial"/>
                <a:ea typeface="+mn-lt"/>
                <a:cs typeface="+mn-lt"/>
              </a:rPr>
              <a:t>Using simple and clear English to help multi-lingual residents navigate the website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C3ACAF-8DE0-8381-02AA-A7623931AC5F}"/>
              </a:ext>
            </a:extLst>
          </p:cNvPr>
          <p:cNvSpPr txBox="1">
            <a:spLocks/>
          </p:cNvSpPr>
          <p:nvPr/>
        </p:nvSpPr>
        <p:spPr>
          <a:xfrm>
            <a:off x="359761" y="1871154"/>
            <a:ext cx="5236429" cy="9768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>
                <a:solidFill>
                  <a:srgbClr val="B8116C"/>
                </a:solidFill>
                <a:latin typeface="Arial"/>
                <a:cs typeface="Arial"/>
              </a:rPr>
              <a:t>”Book-what does that mean? Clearer sub-headings needed"</a:t>
            </a:r>
          </a:p>
          <a:p>
            <a:pPr marL="0" indent="0">
              <a:buNone/>
            </a:pPr>
            <a:r>
              <a:rPr lang="en-US" sz="1400" i="1">
                <a:solidFill>
                  <a:srgbClr val="B8116C"/>
                </a:solidFill>
                <a:latin typeface="Arial"/>
                <a:cs typeface="Arial"/>
              </a:rPr>
              <a:t>"Felt too complex"</a:t>
            </a:r>
          </a:p>
          <a:p>
            <a:pPr marL="0" indent="0">
              <a:buNone/>
            </a:pPr>
            <a:r>
              <a:rPr lang="en-US" sz="1400" i="1">
                <a:solidFill>
                  <a:srgbClr val="B8116C"/>
                </a:solidFill>
                <a:latin typeface="Arial"/>
                <a:cs typeface="Arial"/>
              </a:rPr>
              <a:t>"Too many words"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DFDFD5-F52B-9254-4684-555AEB0A8703}"/>
              </a:ext>
            </a:extLst>
          </p:cNvPr>
          <p:cNvSpPr/>
          <p:nvPr/>
        </p:nvSpPr>
        <p:spPr>
          <a:xfrm>
            <a:off x="7595539" y="1686751"/>
            <a:ext cx="3636753" cy="4222021"/>
          </a:xfrm>
          <a:prstGeom prst="rect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creenshot of a web page&#10;&#10;Description automatically generated">
            <a:extLst>
              <a:ext uri="{FF2B5EF4-FFF2-40B4-BE49-F238E27FC236}">
                <a16:creationId xmlns:a16="http://schemas.microsoft.com/office/drawing/2014/main" id="{E5FD31ED-8305-82A9-0EDA-162EC67B8B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5198" y="1590250"/>
            <a:ext cx="3796368" cy="416564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817719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0A343-810A-46AE-F091-F52CDB4C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>
                <a:latin typeface="Arial"/>
                <a:cs typeface="Arial"/>
              </a:rPr>
              <a:t>Accessibility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549BF6-BDCE-B945-268C-117DE41BE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379056"/>
            <a:ext cx="4766207" cy="368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/>
              <a:t>User feedback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10DCD6-4DB4-F113-B056-44E558E66EB3}"/>
              </a:ext>
            </a:extLst>
          </p:cNvPr>
          <p:cNvSpPr txBox="1">
            <a:spLocks/>
          </p:cNvSpPr>
          <p:nvPr/>
        </p:nvSpPr>
        <p:spPr>
          <a:xfrm>
            <a:off x="341174" y="2902772"/>
            <a:ext cx="5355291" cy="22630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kern="100">
                <a:latin typeface="Arial"/>
                <a:cs typeface="Arial"/>
              </a:rPr>
              <a:t>Ensure that website is WCAG compliant </a:t>
            </a:r>
          </a:p>
          <a:p>
            <a:pPr marL="285750" indent="-285750">
              <a:buFont typeface="Arial,Sans-Serif"/>
              <a:buChar char="•"/>
            </a:pPr>
            <a:r>
              <a:rPr lang="en-GB" sz="1400" kern="100">
                <a:latin typeface="Arial"/>
                <a:cs typeface="Arial"/>
              </a:rPr>
              <a:t>Users with disabilities can access and navigate the website </a:t>
            </a:r>
          </a:p>
          <a:p>
            <a:pPr marL="0" indent="0">
              <a:buNone/>
            </a:pPr>
            <a:r>
              <a:rPr lang="en-GB" sz="1400" b="1" kern="100">
                <a:latin typeface="Arial"/>
                <a:cs typeface="Arial"/>
              </a:rPr>
              <a:t>Understand users' needs further </a:t>
            </a:r>
          </a:p>
          <a:p>
            <a:pPr marL="285750" indent="-285750">
              <a:buFont typeface="Arial,Sans-Serif"/>
              <a:buChar char="•"/>
            </a:pPr>
            <a:r>
              <a:rPr lang="en-GB" sz="1400" kern="100">
                <a:latin typeface="Arial"/>
                <a:cs typeface="Arial"/>
              </a:rPr>
              <a:t>More user research required to understand users’ needs better </a:t>
            </a:r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5515DB-A949-7A0E-08EC-54534D05E55A}"/>
              </a:ext>
            </a:extLst>
          </p:cNvPr>
          <p:cNvSpPr txBox="1">
            <a:spLocks/>
          </p:cNvSpPr>
          <p:nvPr/>
        </p:nvSpPr>
        <p:spPr>
          <a:xfrm>
            <a:off x="355552" y="4603528"/>
            <a:ext cx="4766207" cy="368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Improvements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A4F432-9F2E-2AE5-3F7E-40B3475E402D}"/>
              </a:ext>
            </a:extLst>
          </p:cNvPr>
          <p:cNvSpPr txBox="1">
            <a:spLocks/>
          </p:cNvSpPr>
          <p:nvPr/>
        </p:nvSpPr>
        <p:spPr>
          <a:xfrm>
            <a:off x="301377" y="4968115"/>
            <a:ext cx="5099839" cy="9691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  <a:defRPr sz="1400" kern="1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Ensure that the website is accessible and compliant to WCAG guidelines to ensure that users with disabilities  can use the website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C3ACAF-8DE0-8381-02AA-A7623931AC5F}"/>
              </a:ext>
            </a:extLst>
          </p:cNvPr>
          <p:cNvSpPr txBox="1">
            <a:spLocks/>
          </p:cNvSpPr>
          <p:nvPr/>
        </p:nvSpPr>
        <p:spPr>
          <a:xfrm>
            <a:off x="359761" y="1871154"/>
            <a:ext cx="5052498" cy="87192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>
                <a:solidFill>
                  <a:srgbClr val="BA1670"/>
                </a:solidFill>
                <a:latin typeface="Arial"/>
                <a:cs typeface="Arial"/>
              </a:rPr>
              <a:t>“...if your vision is impaired, have an option where things are read out."</a:t>
            </a:r>
          </a:p>
          <a:p>
            <a:pPr marL="0" indent="0">
              <a:buNone/>
            </a:pPr>
            <a:r>
              <a:rPr lang="en-US" sz="1400" i="1">
                <a:solidFill>
                  <a:srgbClr val="BA1670"/>
                </a:solidFill>
                <a:latin typeface="Arial"/>
                <a:cs typeface="Arial"/>
              </a:rPr>
              <a:t>"Font size should be bigger as user has visual impairment."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DFDFD5-F52B-9254-4684-555AEB0A8703}"/>
              </a:ext>
            </a:extLst>
          </p:cNvPr>
          <p:cNvSpPr/>
          <p:nvPr/>
        </p:nvSpPr>
        <p:spPr>
          <a:xfrm>
            <a:off x="6755279" y="2109929"/>
            <a:ext cx="4897143" cy="2579532"/>
          </a:xfrm>
          <a:prstGeom prst="rect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FD31ED-8305-82A9-0EDA-162EC67B8B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4068" y="2014276"/>
            <a:ext cx="4897143" cy="2579531"/>
          </a:xfrm>
          <a:prstGeom prst="rect">
            <a:avLst/>
          </a:prstGeom>
          <a:ln w="12700">
            <a:solidFill>
              <a:schemeClr val="bg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77026012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461CE-D5CE-3995-5DCB-D092421FA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Navigation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1478A4-2E2F-1C0E-57DA-7D40F90BE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507457"/>
            <a:ext cx="4766207" cy="368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/>
              <a:t>User feedback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CE16A0-A85B-FBB0-89A1-D05B97C9C9D2}"/>
              </a:ext>
            </a:extLst>
          </p:cNvPr>
          <p:cNvSpPr txBox="1">
            <a:spLocks/>
          </p:cNvSpPr>
          <p:nvPr/>
        </p:nvSpPr>
        <p:spPr>
          <a:xfrm>
            <a:off x="312420" y="2803228"/>
            <a:ext cx="4713828" cy="10786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err="1">
                <a:latin typeface="Arial"/>
                <a:cs typeface="Arial"/>
              </a:rPr>
              <a:t>Categorisation</a:t>
            </a:r>
            <a:r>
              <a:rPr lang="en-US" sz="1400" b="1">
                <a:latin typeface="Arial"/>
                <a:cs typeface="Arial"/>
              </a:rPr>
              <a:t> of links </a:t>
            </a:r>
          </a:p>
          <a:p>
            <a:pPr marL="0" indent="0">
              <a:buNone/>
            </a:pPr>
            <a:r>
              <a:rPr lang="en-US" sz="1400">
                <a:latin typeface="Arial"/>
                <a:cs typeface="Arial"/>
              </a:rPr>
              <a:t>Users appreciated the </a:t>
            </a:r>
            <a:r>
              <a:rPr lang="en-US" sz="1400" err="1">
                <a:latin typeface="Arial"/>
                <a:cs typeface="Arial"/>
              </a:rPr>
              <a:t>categorisation</a:t>
            </a:r>
            <a:r>
              <a:rPr lang="en-US" sz="1400">
                <a:latin typeface="Arial"/>
                <a:cs typeface="Arial"/>
              </a:rPr>
              <a:t> of links, which enabled them to access services more quickly.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4682F1-9DA5-AA11-E906-1CD70905E91A}"/>
              </a:ext>
            </a:extLst>
          </p:cNvPr>
          <p:cNvSpPr txBox="1">
            <a:spLocks/>
          </p:cNvSpPr>
          <p:nvPr/>
        </p:nvSpPr>
        <p:spPr>
          <a:xfrm>
            <a:off x="348420" y="3881848"/>
            <a:ext cx="4766207" cy="368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Improvements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CC485C-75CA-CA64-CB06-F1DAE77159D5}"/>
              </a:ext>
            </a:extLst>
          </p:cNvPr>
          <p:cNvSpPr txBox="1">
            <a:spLocks/>
          </p:cNvSpPr>
          <p:nvPr/>
        </p:nvSpPr>
        <p:spPr>
          <a:xfrm>
            <a:off x="348419" y="4892234"/>
            <a:ext cx="4547951" cy="13296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>
                <a:latin typeface="Arial"/>
                <a:ea typeface="Open Sans"/>
                <a:cs typeface="Open Sans"/>
              </a:rPr>
              <a:t>Link titles should be descriptive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>
              <a:latin typeface="Arial"/>
              <a:ea typeface="Open Sans"/>
              <a:cs typeface="Open San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>
                <a:latin typeface="Arial"/>
                <a:ea typeface="Open Sans"/>
                <a:cs typeface="Open Sans"/>
              </a:rPr>
              <a:t>Headings</a:t>
            </a:r>
            <a:r>
              <a:rPr lang="en-US" sz="1400">
                <a:latin typeface="Arial"/>
                <a:ea typeface="Open Sans"/>
                <a:cs typeface="Open Sans"/>
              </a:rPr>
              <a:t> need to be </a:t>
            </a:r>
            <a:r>
              <a:rPr lang="en-US" sz="1400" b="1">
                <a:latin typeface="Arial"/>
                <a:ea typeface="Open Sans"/>
                <a:cs typeface="Open Sans"/>
              </a:rPr>
              <a:t>more descriptive </a:t>
            </a:r>
            <a:r>
              <a:rPr lang="en-US" sz="1400">
                <a:latin typeface="Arial"/>
                <a:ea typeface="Open Sans"/>
                <a:cs typeface="Open Sans"/>
              </a:rPr>
              <a:t>to ensure residents </a:t>
            </a:r>
            <a:r>
              <a:rPr lang="en-US" sz="1400">
                <a:latin typeface="Arial"/>
                <a:ea typeface="+mn-lt"/>
                <a:cs typeface="+mn-lt"/>
              </a:rPr>
              <a:t>can easily understand and navigate the categories.</a:t>
            </a:r>
            <a:endParaRPr lang="en-US" sz="1400">
              <a:latin typeface="Arial"/>
              <a:cs typeface="Aria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1FDF85-3EF8-1F87-99AC-DB40F5AA0859}"/>
              </a:ext>
            </a:extLst>
          </p:cNvPr>
          <p:cNvSpPr txBox="1">
            <a:spLocks/>
          </p:cNvSpPr>
          <p:nvPr/>
        </p:nvSpPr>
        <p:spPr>
          <a:xfrm>
            <a:off x="312718" y="1972535"/>
            <a:ext cx="5050919" cy="67453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>
                <a:solidFill>
                  <a:srgbClr val="B8116C"/>
                </a:solidFill>
                <a:latin typeface="Arial"/>
                <a:cs typeface="Arial"/>
              </a:rPr>
              <a:t>“Love the quick links.” </a:t>
            </a:r>
          </a:p>
          <a:p>
            <a:pPr marL="0" indent="0">
              <a:buNone/>
            </a:pPr>
            <a:r>
              <a:rPr lang="en-US" sz="1400" i="1">
                <a:solidFill>
                  <a:srgbClr val="B8116C"/>
                </a:solidFill>
                <a:latin typeface="Arial"/>
                <a:cs typeface="Arial"/>
              </a:rPr>
              <a:t>"More streamlined with the sub-headings and clearer links"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E6862B-7B77-7F8F-D88A-C7DAC5A8CC84}"/>
              </a:ext>
            </a:extLst>
          </p:cNvPr>
          <p:cNvSpPr/>
          <p:nvPr/>
        </p:nvSpPr>
        <p:spPr>
          <a:xfrm>
            <a:off x="5807357" y="1495958"/>
            <a:ext cx="5638086" cy="4076712"/>
          </a:xfrm>
          <a:prstGeom prst="rect">
            <a:avLst/>
          </a:prstGeom>
          <a:solidFill>
            <a:srgbClr val="92D050">
              <a:alpha val="5040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oogle Shape;313;p21">
            <a:extLst>
              <a:ext uri="{FF2B5EF4-FFF2-40B4-BE49-F238E27FC236}">
                <a16:creationId xmlns:a16="http://schemas.microsoft.com/office/drawing/2014/main" id="{9E36D956-D4B7-C28C-A352-D765609B4C7E}"/>
              </a:ext>
            </a:extLst>
          </p:cNvPr>
          <p:cNvPicPr preferRelativeResize="0"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8528" y="1390644"/>
            <a:ext cx="5638086" cy="4076711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9A32D-BC7A-9D8C-0BED-57925BBCFA75}"/>
              </a:ext>
            </a:extLst>
          </p:cNvPr>
          <p:cNvSpPr txBox="1">
            <a:spLocks/>
          </p:cNvSpPr>
          <p:nvPr/>
        </p:nvSpPr>
        <p:spPr>
          <a:xfrm>
            <a:off x="347761" y="4318304"/>
            <a:ext cx="4311094" cy="47053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>
                <a:solidFill>
                  <a:srgbClr val="B8116C"/>
                </a:solidFill>
                <a:latin typeface="Arial"/>
                <a:cs typeface="Arial"/>
              </a:rPr>
              <a:t>"Some of the options are under the wrong menu items.” “’Book’ doesn’t explain what it is"</a:t>
            </a:r>
            <a:endParaRPr lang="en-US" sz="1400" i="1">
              <a:solidFill>
                <a:srgbClr val="B8116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670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86D90-91CB-74BB-33BB-9D6FC01B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Review page length 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9914E4-41DC-D3B5-DE5B-101AD236F313}"/>
              </a:ext>
            </a:extLst>
          </p:cNvPr>
          <p:cNvSpPr/>
          <p:nvPr/>
        </p:nvSpPr>
        <p:spPr>
          <a:xfrm>
            <a:off x="8057091" y="1153094"/>
            <a:ext cx="2603494" cy="5136493"/>
          </a:xfrm>
          <a:prstGeom prst="rect">
            <a:avLst/>
          </a:prstGeom>
          <a:solidFill>
            <a:schemeClr val="accent5">
              <a:lumMod val="60000"/>
              <a:lumOff val="40000"/>
              <a:alpha val="83137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>
              <a:latin typeface="Myriad Pro" panose="020B0503030403020204" pitchFamily="34" charset="0"/>
            </a:endParaRPr>
          </a:p>
        </p:txBody>
      </p:sp>
      <p:pic>
        <p:nvPicPr>
          <p:cNvPr id="10" name="Picture 9" descr="A screenshot of a website&#10;&#10;Description automatically generated">
            <a:extLst>
              <a:ext uri="{FF2B5EF4-FFF2-40B4-BE49-F238E27FC236}">
                <a16:creationId xmlns:a16="http://schemas.microsoft.com/office/drawing/2014/main" id="{D334C95C-D7A7-9A4A-33A5-AD37B82C10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1189" y="1047581"/>
            <a:ext cx="2571750" cy="513649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bg1">
                <a:lumMod val="85000"/>
              </a:schemeClr>
            </a:solidFill>
            <a:miter lim="800000"/>
          </a:ln>
          <a:effectLst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8B31452-4721-89AA-E3F0-44D3E8BF3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379056"/>
            <a:ext cx="4766207" cy="368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/>
              <a:t>User feedback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B168044-61E4-C847-A414-B4DAED027B39}"/>
              </a:ext>
            </a:extLst>
          </p:cNvPr>
          <p:cNvSpPr txBox="1">
            <a:spLocks/>
          </p:cNvSpPr>
          <p:nvPr/>
        </p:nvSpPr>
        <p:spPr>
          <a:xfrm>
            <a:off x="364971" y="2571795"/>
            <a:ext cx="7261144" cy="19697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b="1">
                <a:latin typeface="Arial"/>
                <a:ea typeface="+mn-lt"/>
                <a:cs typeface="Arial"/>
              </a:rPr>
              <a:t>List of Services</a:t>
            </a:r>
            <a:br>
              <a:rPr lang="en-US" sz="13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>
                <a:latin typeface="Arial" panose="020B0604020202020204" pitchFamily="34" charset="0"/>
                <a:cs typeface="Arial" panose="020B0604020202020204" pitchFamily="34" charset="0"/>
              </a:rPr>
              <a:t>The list of s</a:t>
            </a:r>
            <a:r>
              <a:rPr lang="en-US" sz="1400">
                <a:latin typeface="Arial"/>
                <a:cs typeface="Arial"/>
              </a:rPr>
              <a:t>ervices is positioned quite far down the page, requiring excessive scrolling.</a:t>
            </a:r>
          </a:p>
          <a:p>
            <a:pPr marL="0" indent="0">
              <a:buNone/>
            </a:pPr>
            <a:r>
              <a:rPr lang="en-US" sz="1300" b="1">
                <a:latin typeface="Arial"/>
                <a:cs typeface="Arial"/>
              </a:rPr>
              <a:t>Quick Links Visibility  </a:t>
            </a:r>
            <a:br>
              <a:rPr lang="en-US" sz="13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latin typeface="Arial"/>
                <a:cs typeface="Arial"/>
              </a:rPr>
              <a:t>Residents would like ‘Quick Links’ to be prominently visible as soon as they open the website.</a:t>
            </a:r>
          </a:p>
          <a:p>
            <a:pPr marL="0" indent="0">
              <a:buNone/>
            </a:pPr>
            <a:r>
              <a:rPr lang="en-US" sz="1300" b="1">
                <a:latin typeface="Arial"/>
                <a:ea typeface="+mn-lt"/>
                <a:cs typeface="Arial"/>
              </a:rPr>
              <a:t>Page Length</a:t>
            </a:r>
            <a:r>
              <a:rPr lang="en-US" sz="1300" b="1">
                <a:latin typeface="Arial"/>
                <a:cs typeface="Arial"/>
              </a:rPr>
              <a:t>  </a:t>
            </a:r>
            <a:br>
              <a:rPr lang="en-US" sz="13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latin typeface="Arial"/>
                <a:cs typeface="Arial"/>
              </a:rPr>
              <a:t>The page is considered long. A suggestion from some users is to resize the ‘hero’ image so important links can appear higher on the page.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8F19E5E-E914-8594-857C-FEB18D8EB55A}"/>
              </a:ext>
            </a:extLst>
          </p:cNvPr>
          <p:cNvSpPr txBox="1">
            <a:spLocks/>
          </p:cNvSpPr>
          <p:nvPr/>
        </p:nvSpPr>
        <p:spPr>
          <a:xfrm>
            <a:off x="312420" y="4538032"/>
            <a:ext cx="4766207" cy="368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Improvements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27B791-08A0-98FC-D2D0-180FFE5E708F}"/>
              </a:ext>
            </a:extLst>
          </p:cNvPr>
          <p:cNvSpPr txBox="1">
            <a:spLocks/>
          </p:cNvSpPr>
          <p:nvPr/>
        </p:nvSpPr>
        <p:spPr>
          <a:xfrm>
            <a:off x="190942" y="4901373"/>
            <a:ext cx="5692964" cy="1512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>
                <a:latin typeface="Arial" panose="020B0604020202020204" pitchFamily="34" charset="0"/>
                <a:cs typeface="Arial" panose="020B0604020202020204" pitchFamily="34" charset="0"/>
              </a:rPr>
              <a:t>Move Services Higher</a:t>
            </a:r>
            <a:r>
              <a:rPr lang="en-GB" sz="1300">
                <a:latin typeface="Arial" panose="020B0604020202020204" pitchFamily="34" charset="0"/>
                <a:cs typeface="Arial" panose="020B0604020202020204" pitchFamily="34" charset="0"/>
              </a:rPr>
              <a:t>: Relocate the services section closer to the top of the page to minimize the need for scrolling.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>
                <a:latin typeface="Arial" panose="020B0604020202020204" pitchFamily="34" charset="0"/>
                <a:cs typeface="Arial" panose="020B0604020202020204" pitchFamily="34" charset="0"/>
              </a:rPr>
              <a:t>Pin Quick Links to the Top</a:t>
            </a:r>
            <a:r>
              <a:rPr lang="en-GB" sz="1300">
                <a:latin typeface="Arial" panose="020B0604020202020204" pitchFamily="34" charset="0"/>
                <a:cs typeface="Arial" panose="020B0604020202020204" pitchFamily="34" charset="0"/>
              </a:rPr>
              <a:t>: Ensure that the 'Quick Links' section is prominently placed near the top of the page.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b="1">
                <a:latin typeface="Arial" panose="020B0604020202020204" pitchFamily="34" charset="0"/>
                <a:cs typeface="Arial" panose="020B0604020202020204" pitchFamily="34" charset="0"/>
              </a:rPr>
              <a:t>Resize Hero Image</a:t>
            </a:r>
            <a:r>
              <a:rPr lang="en-GB" sz="1300">
                <a:latin typeface="Arial" panose="020B0604020202020204" pitchFamily="34" charset="0"/>
                <a:cs typeface="Arial" panose="020B0604020202020204" pitchFamily="34" charset="0"/>
              </a:rPr>
              <a:t>: Reduce the size of the hero image to bring key content, including services and quick links, further up on the page.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239E708-1F71-B90A-0DA8-1E10AEC28ABA}"/>
              </a:ext>
            </a:extLst>
          </p:cNvPr>
          <p:cNvSpPr txBox="1">
            <a:spLocks/>
          </p:cNvSpPr>
          <p:nvPr/>
        </p:nvSpPr>
        <p:spPr>
          <a:xfrm>
            <a:off x="359761" y="1748782"/>
            <a:ext cx="6798382" cy="81955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i="1">
                <a:solidFill>
                  <a:srgbClr val="AD0A64"/>
                </a:solidFill>
                <a:latin typeface="Arial"/>
                <a:cs typeface="Arial"/>
              </a:rPr>
              <a:t>"Make it more simple, less information on the homepage so scrolling down the page does not feel too long”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i="1">
                <a:solidFill>
                  <a:srgbClr val="AD0A64"/>
                </a:solidFill>
                <a:latin typeface="Arial"/>
                <a:cs typeface="Arial"/>
              </a:rPr>
              <a:t>"Only when I saw the image, did I decide to scroll down further"</a:t>
            </a:r>
          </a:p>
        </p:txBody>
      </p:sp>
    </p:spTree>
    <p:extLst>
      <p:ext uri="{BB962C8B-B14F-4D97-AF65-F5344CB8AC3E}">
        <p14:creationId xmlns:p14="http://schemas.microsoft.com/office/powerpoint/2010/main" val="226286055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0A343-810A-46AE-F091-F52CDB4C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>
                <a:latin typeface="Arial"/>
                <a:cs typeface="Arial"/>
              </a:rPr>
              <a:t>Communication with the Council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549BF6-BDCE-B945-268C-117DE41BE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379056"/>
            <a:ext cx="4766207" cy="368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/>
              <a:t>User feedback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10DCD6-4DB4-F113-B056-44E558E66EB3}"/>
              </a:ext>
            </a:extLst>
          </p:cNvPr>
          <p:cNvSpPr txBox="1">
            <a:spLocks/>
          </p:cNvSpPr>
          <p:nvPr/>
        </p:nvSpPr>
        <p:spPr>
          <a:xfrm>
            <a:off x="352058" y="3016727"/>
            <a:ext cx="5037446" cy="1586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>
                <a:latin typeface="Arial"/>
                <a:ea typeface="+mn-lt"/>
                <a:cs typeface="Arial"/>
              </a:rPr>
              <a:t>Direct communication</a:t>
            </a:r>
            <a:r>
              <a:rPr lang="en-GB" sz="1400">
                <a:latin typeface="Arial"/>
                <a:ea typeface="+mn-lt"/>
                <a:cs typeface="Arial"/>
              </a:rPr>
              <a:t> 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GB" sz="1400">
                <a:latin typeface="Arial"/>
                <a:ea typeface="+mn-lt"/>
                <a:cs typeface="Arial"/>
              </a:rPr>
              <a:t>Residents expressed frustration in making direct contact with particular people or services – especially on ‘urgent’ matters </a:t>
            </a:r>
            <a:endParaRPr lang="en-US" sz="1400">
              <a:latin typeface="Arial"/>
              <a:ea typeface="+mn-lt"/>
              <a:cs typeface="Arial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400" b="1">
                <a:latin typeface="Arial"/>
                <a:ea typeface="+mn-lt"/>
                <a:cs typeface="Arial"/>
              </a:rPr>
              <a:t>People worry that</a:t>
            </a:r>
            <a:r>
              <a:rPr lang="en-US" sz="1400">
                <a:latin typeface="Arial"/>
                <a:ea typeface="+mn-lt"/>
                <a:cs typeface="Arial"/>
              </a:rPr>
              <a:t> elderly residents and </a:t>
            </a:r>
            <a:r>
              <a:rPr lang="en-GB" sz="1400">
                <a:latin typeface="Arial"/>
                <a:ea typeface="+mn-lt"/>
                <a:cs typeface="Arial"/>
              </a:rPr>
              <a:t>Non-English-</a:t>
            </a:r>
            <a:r>
              <a:rPr lang="en-US" sz="1400">
                <a:latin typeface="Arial"/>
                <a:ea typeface="+mn-lt"/>
                <a:cs typeface="Arial"/>
              </a:rPr>
              <a:t>speaking residents can't get to the help they need.</a:t>
            </a:r>
            <a:endParaRPr lang="en-GB" sz="14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5515DB-A949-7A0E-08EC-54534D05E55A}"/>
              </a:ext>
            </a:extLst>
          </p:cNvPr>
          <p:cNvSpPr txBox="1">
            <a:spLocks/>
          </p:cNvSpPr>
          <p:nvPr/>
        </p:nvSpPr>
        <p:spPr>
          <a:xfrm>
            <a:off x="355552" y="4598298"/>
            <a:ext cx="4766207" cy="368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Improvements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A4F432-9F2E-2AE5-3F7E-40B3475E402D}"/>
              </a:ext>
            </a:extLst>
          </p:cNvPr>
          <p:cNvSpPr txBox="1">
            <a:spLocks/>
          </p:cNvSpPr>
          <p:nvPr/>
        </p:nvSpPr>
        <p:spPr>
          <a:xfrm>
            <a:off x="355552" y="5050129"/>
            <a:ext cx="4900181" cy="9799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  <a:defRPr sz="1400" kern="1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b="1"/>
              <a:t>Guide users - </a:t>
            </a:r>
            <a:r>
              <a:rPr lang="en-US"/>
              <a:t>to address urgent issues </a:t>
            </a:r>
          </a:p>
          <a:p>
            <a:r>
              <a:rPr lang="en-US" b="1"/>
              <a:t>Find efficient ways to get </a:t>
            </a:r>
            <a:r>
              <a:rPr lang="en-US"/>
              <a:t>elderly and Non-English-speaking residents to the information or </a:t>
            </a:r>
            <a:r>
              <a:rPr lang="en-US" err="1"/>
              <a:t>hekp</a:t>
            </a:r>
            <a:r>
              <a:rPr lang="en-US"/>
              <a:t> they need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C3ACAF-8DE0-8381-02AA-A7623931AC5F}"/>
              </a:ext>
            </a:extLst>
          </p:cNvPr>
          <p:cNvSpPr txBox="1">
            <a:spLocks/>
          </p:cNvSpPr>
          <p:nvPr/>
        </p:nvSpPr>
        <p:spPr>
          <a:xfrm>
            <a:off x="359761" y="1871154"/>
            <a:ext cx="4562641" cy="87192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>
                <a:solidFill>
                  <a:srgbClr val="B8116C"/>
                </a:solidFill>
                <a:latin typeface="Arial"/>
                <a:cs typeface="Arial"/>
              </a:rPr>
              <a:t>“I have an eviction notice. I want to send it to the Housing Manager” </a:t>
            </a:r>
          </a:p>
          <a:p>
            <a:pPr marL="0" indent="0">
              <a:buNone/>
            </a:pPr>
            <a:r>
              <a:rPr lang="en-US" sz="1400" i="1">
                <a:solidFill>
                  <a:srgbClr val="B8116C"/>
                </a:solidFill>
                <a:latin typeface="Arial"/>
                <a:cs typeface="Arial"/>
              </a:rPr>
              <a:t>"Show contact details like telephone numbers and email in the footer."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DFDFD5-F52B-9254-4684-555AEB0A8703}"/>
              </a:ext>
            </a:extLst>
          </p:cNvPr>
          <p:cNvSpPr/>
          <p:nvPr/>
        </p:nvSpPr>
        <p:spPr>
          <a:xfrm>
            <a:off x="6594641" y="1972681"/>
            <a:ext cx="4897143" cy="3050849"/>
          </a:xfrm>
          <a:prstGeom prst="rect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uilding with many windows&#10;&#10;Description automatically generated">
            <a:extLst>
              <a:ext uri="{FF2B5EF4-FFF2-40B4-BE49-F238E27FC236}">
                <a16:creationId xmlns:a16="http://schemas.microsoft.com/office/drawing/2014/main" id="{D42F5380-A11A-9C6F-6C6A-A3F7B0300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878" y="1793690"/>
            <a:ext cx="4976381" cy="312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6982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AE104-426B-BC0A-B674-A75387AAE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Challenges &amp; solutions 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03A237-189B-8055-7E4B-04EF03C4E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415077"/>
              </p:ext>
            </p:extLst>
          </p:nvPr>
        </p:nvGraphicFramePr>
        <p:xfrm>
          <a:off x="627351" y="1453995"/>
          <a:ext cx="10935730" cy="43098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98520">
                  <a:extLst>
                    <a:ext uri="{9D8B030D-6E8A-4147-A177-3AD203B41FA5}">
                      <a16:colId xmlns:a16="http://schemas.microsoft.com/office/drawing/2014/main" val="91870723"/>
                    </a:ext>
                  </a:extLst>
                </a:gridCol>
                <a:gridCol w="5537210">
                  <a:extLst>
                    <a:ext uri="{9D8B030D-6E8A-4147-A177-3AD203B41FA5}">
                      <a16:colId xmlns:a16="http://schemas.microsoft.com/office/drawing/2014/main" val="1242934404"/>
                    </a:ext>
                  </a:extLst>
                </a:gridCol>
              </a:tblGrid>
              <a:tr h="614656">
                <a:tc>
                  <a:txBody>
                    <a:bodyPr/>
                    <a:lstStyle/>
                    <a:p>
                      <a:r>
                        <a:rPr lang="en-GB" b="1"/>
                        <a:t>Challenges/suggestions </a:t>
                      </a:r>
                      <a:endParaRPr lang="en-GB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/>
                        <a:t>Possible solutions</a:t>
                      </a:r>
                      <a:endParaRPr lang="en-GB" b="1" i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674344"/>
                  </a:ext>
                </a:extLst>
              </a:tr>
              <a:tr h="379997">
                <a:tc>
                  <a:txBody>
                    <a:bodyPr/>
                    <a:lstStyle/>
                    <a:p>
                      <a:r>
                        <a:rPr lang="en-GB" sz="1600"/>
                        <a:t>The </a:t>
                      </a:r>
                      <a:r>
                        <a:rPr lang="en-GB" sz="1600" err="1"/>
                        <a:t>Quicklinks</a:t>
                      </a:r>
                      <a:r>
                        <a:rPr lang="en-GB" sz="1600"/>
                        <a:t> section is popular but needs to cover the most useful/popular content and be very clear and understandable.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Clear descriptions for headings and links. Careful selection of content to include – possibly based on usage stats.</a:t>
                      </a:r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420369"/>
                  </a:ext>
                </a:extLst>
              </a:tr>
              <a:tr h="632847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Users commented that some information was a long way down the page.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Think about the length of page, resizing elements to reduce page length, putting the most important things at the top.</a:t>
                      </a:r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630979"/>
                  </a:ext>
                </a:extLst>
              </a:tr>
              <a:tr h="593419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noProof="0">
                          <a:solidFill>
                            <a:srgbClr val="262626"/>
                          </a:solidFill>
                          <a:latin typeface="Arial"/>
                        </a:rPr>
                        <a:t>Users want simple and clear English language to be used on the website. Sometimes things are not clear, particularly for Multi-lingual residents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262626"/>
                          </a:solidFill>
                          <a:latin typeface="Arial"/>
                        </a:rPr>
                        <a:t>Revise wording and language used on the website to help residents navigate more easily </a:t>
                      </a:r>
                      <a:r>
                        <a:rPr lang="en-US" sz="1400" b="0" i="1" u="none" strike="noStrike" noProof="0">
                          <a:solidFill>
                            <a:srgbClr val="262626"/>
                          </a:solidFill>
                          <a:latin typeface="Arial"/>
                        </a:rPr>
                        <a:t>[crossover with work being carried out by CDL].</a:t>
                      </a:r>
                      <a:endParaRPr lang="en-US" i="1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419511"/>
                  </a:ext>
                </a:extLst>
              </a:tr>
              <a:tr h="379997">
                <a:tc>
                  <a:txBody>
                    <a:bodyPr/>
                    <a:lstStyle/>
                    <a:p>
                      <a:r>
                        <a:rPr lang="en-GB" sz="1600"/>
                        <a:t>Ensure the website is WCAG compliant for users with disabilities 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Ensure users with disabilities can navigate with their own software/devices.  </a:t>
                      </a:r>
                      <a:r>
                        <a:rPr lang="en-GB" sz="1600" err="1"/>
                        <a:t>ReciteMe</a:t>
                      </a:r>
                      <a:r>
                        <a:rPr lang="en-GB" sz="1600"/>
                        <a:t> tool. More user research. </a:t>
                      </a:r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33115"/>
                  </a:ext>
                </a:extLst>
              </a:tr>
              <a:tr h="593419">
                <a:tc>
                  <a:txBody>
                    <a:bodyPr/>
                    <a:lstStyle/>
                    <a:p>
                      <a:r>
                        <a:rPr lang="en-GB" sz="1600"/>
                        <a:t>Users expressed that a more diverse Hero Image would better suit the website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Use regularly-changing imagery that reflects the diversity of the borough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572054"/>
                  </a:ext>
                </a:extLst>
              </a:tr>
              <a:tr h="531394">
                <a:tc>
                  <a:txBody>
                    <a:bodyPr/>
                    <a:lstStyle/>
                    <a:p>
                      <a:r>
                        <a:rPr lang="en-GB" sz="1600"/>
                        <a:t>Integrate a feature which helps residents find links quicker </a:t>
                      </a:r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Ensure that we continue to have an effective efficient search capability. Continue prototyping of our AI Search.</a:t>
                      </a:r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189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19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6F1139-AB17-943F-68EE-D7296801F6F5}"/>
              </a:ext>
            </a:extLst>
          </p:cNvPr>
          <p:cNvSpPr/>
          <p:nvPr/>
        </p:nvSpPr>
        <p:spPr>
          <a:xfrm>
            <a:off x="6096000" y="1573967"/>
            <a:ext cx="5281534" cy="4362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660FE6-1931-283A-6265-FD704DAA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135659"/>
            <a:ext cx="11567160" cy="1325563"/>
          </a:xfrm>
        </p:spPr>
        <p:txBody>
          <a:bodyPr/>
          <a:lstStyle/>
          <a:p>
            <a:r>
              <a:rPr lang="en-US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EB63E-6085-28F8-5AC6-A24647753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Arial"/>
                <a:cs typeface="Arial"/>
              </a:rPr>
              <a:t>Background </a:t>
            </a:r>
            <a:br>
              <a:rPr lang="en-US" dirty="0"/>
            </a:br>
            <a:r>
              <a:rPr lang="en-US" sz="2000" dirty="0">
                <a:solidFill>
                  <a:srgbClr val="BA1670"/>
                </a:solidFill>
                <a:latin typeface="Arial"/>
                <a:cs typeface="Arial"/>
              </a:rPr>
              <a:t>slides 3 – 8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Arial"/>
                <a:cs typeface="Arial"/>
              </a:rPr>
              <a:t>Insights</a:t>
            </a:r>
            <a:br>
              <a:rPr lang="en-US" dirty="0"/>
            </a:br>
            <a:r>
              <a:rPr lang="en-US" sz="2000" dirty="0">
                <a:solidFill>
                  <a:srgbClr val="BA1670"/>
                </a:solidFill>
                <a:latin typeface="Arial"/>
                <a:cs typeface="Arial"/>
              </a:rPr>
              <a:t>slides 9 – 19​</a:t>
            </a:r>
            <a:endParaRPr lang="en-US" dirty="0">
              <a:latin typeface="Arial"/>
              <a:cs typeface="Arial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</p:txBody>
      </p:sp>
      <p:pic>
        <p:nvPicPr>
          <p:cNvPr id="2050" name="Picture 2" descr="A person standing next to a table with a sign&#10;&#10;Description automatically generated">
            <a:extLst>
              <a:ext uri="{FF2B5EF4-FFF2-40B4-BE49-F238E27FC236}">
                <a16:creationId xmlns:a16="http://schemas.microsoft.com/office/drawing/2014/main" id="{4018957B-3585-0805-6905-BF0103829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3539" y="1462088"/>
            <a:ext cx="5294243" cy="435133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10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0233A49C-9501-9299-6F5D-691F4ABBF7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8107" y="1071154"/>
            <a:ext cx="8335786" cy="5803537"/>
          </a:xfrm>
          <a:prstGeom prst="rect">
            <a:avLst/>
          </a:prstGeom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DC55D7-D9D3-8A81-0FD9-AB986BA79565}"/>
              </a:ext>
            </a:extLst>
          </p:cNvPr>
          <p:cNvSpPr/>
          <p:nvPr/>
        </p:nvSpPr>
        <p:spPr>
          <a:xfrm>
            <a:off x="0" y="1071154"/>
            <a:ext cx="12192000" cy="5803537"/>
          </a:xfrm>
          <a:prstGeom prst="rect">
            <a:avLst/>
          </a:prstGeom>
          <a:solidFill>
            <a:srgbClr val="BA167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2E8BA-3481-46E0-153A-374AC3FB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>
                <a:solidFill>
                  <a:srgbClr val="BA1670"/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48644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B73F0-897F-74F3-3EF2-B1AB84B44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93" y="140199"/>
            <a:ext cx="11567160" cy="1325563"/>
          </a:xfrm>
        </p:spPr>
        <p:txBody>
          <a:bodyPr/>
          <a:lstStyle/>
          <a:p>
            <a:r>
              <a:rPr lang="en-US"/>
              <a:t>The objectives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14578B-2F75-30E9-06D9-765FC582C06C}"/>
              </a:ext>
            </a:extLst>
          </p:cNvPr>
          <p:cNvSpPr txBox="1">
            <a:spLocks/>
          </p:cNvSpPr>
          <p:nvPr/>
        </p:nvSpPr>
        <p:spPr>
          <a:xfrm>
            <a:off x="2727969" y="3923923"/>
            <a:ext cx="2053038" cy="1545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Assess how well the existing website meets the needs of residents.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342509B-2B39-03DD-023E-7DC14A1CCCE0}"/>
              </a:ext>
            </a:extLst>
          </p:cNvPr>
          <p:cNvSpPr txBox="1">
            <a:spLocks/>
          </p:cNvSpPr>
          <p:nvPr/>
        </p:nvSpPr>
        <p:spPr>
          <a:xfrm>
            <a:off x="2727969" y="3248711"/>
            <a:ext cx="2053038" cy="769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6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Evaluate Current Effectiveness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01169FDD-E2CB-1056-A9A5-4B0736734606}"/>
              </a:ext>
            </a:extLst>
          </p:cNvPr>
          <p:cNvSpPr txBox="1">
            <a:spLocks/>
          </p:cNvSpPr>
          <p:nvPr/>
        </p:nvSpPr>
        <p:spPr>
          <a:xfrm>
            <a:off x="5013968" y="3919377"/>
            <a:ext cx="2053038" cy="1545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Collect opinions from Redbridge residents about the proposed design changes.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18CBBFC6-349F-DEC8-9ECE-95F38819D558}"/>
              </a:ext>
            </a:extLst>
          </p:cNvPr>
          <p:cNvSpPr txBox="1">
            <a:spLocks/>
          </p:cNvSpPr>
          <p:nvPr/>
        </p:nvSpPr>
        <p:spPr>
          <a:xfrm>
            <a:off x="5013968" y="3216455"/>
            <a:ext cx="2053038" cy="769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6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Gather Feedback on New Designs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A8851C7-3F65-A7D0-55BF-B0EC30B7EBF1}"/>
              </a:ext>
            </a:extLst>
          </p:cNvPr>
          <p:cNvSpPr txBox="1">
            <a:spLocks/>
          </p:cNvSpPr>
          <p:nvPr/>
        </p:nvSpPr>
        <p:spPr>
          <a:xfrm>
            <a:off x="7339154" y="3944986"/>
            <a:ext cx="2053038" cy="1545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Pinpoint any issues or challenges users encounter with the current website.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B018AE2F-2475-A4B4-9CB2-C2E497568820}"/>
              </a:ext>
            </a:extLst>
          </p:cNvPr>
          <p:cNvSpPr txBox="1">
            <a:spLocks/>
          </p:cNvSpPr>
          <p:nvPr/>
        </p:nvSpPr>
        <p:spPr>
          <a:xfrm>
            <a:off x="7339154" y="3242064"/>
            <a:ext cx="2053038" cy="769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6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Identify Pain Points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419064FC-4932-20A6-E0C0-80BFA14D942D}"/>
              </a:ext>
            </a:extLst>
          </p:cNvPr>
          <p:cNvSpPr txBox="1">
            <a:spLocks/>
          </p:cNvSpPr>
          <p:nvPr/>
        </p:nvSpPr>
        <p:spPr>
          <a:xfrm>
            <a:off x="9671960" y="3897035"/>
            <a:ext cx="2053038" cy="1545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Assess the usability and effectiveness of the new website designs.</a:t>
            </a:r>
            <a:endParaRPr lang="en-GB" sz="14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66BAA4DC-64CF-6A00-5098-49AF37422123}"/>
              </a:ext>
            </a:extLst>
          </p:cNvPr>
          <p:cNvSpPr txBox="1">
            <a:spLocks/>
          </p:cNvSpPr>
          <p:nvPr/>
        </p:nvSpPr>
        <p:spPr>
          <a:xfrm>
            <a:off x="9671960" y="3194113"/>
            <a:ext cx="2053038" cy="769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6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Evaluate New Design Usability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639157BF-7D7E-DC16-83B6-7EAAB4709E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696" y="2172487"/>
            <a:ext cx="769241" cy="769241"/>
          </a:xfrm>
          <a:prstGeom prst="rect">
            <a:avLst/>
          </a:prstGeom>
          <a:noFill/>
          <a:effectLst/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EDCD4E1-457A-6FD3-8F7E-BA5B668626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170" y="2191726"/>
            <a:ext cx="769239" cy="769239"/>
          </a:xfrm>
          <a:prstGeom prst="rect">
            <a:avLst/>
          </a:prstGeom>
          <a:noFill/>
          <a:effectLst/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C597B98-D7BD-8F80-2A9A-395A22C4202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154" y="2182044"/>
            <a:ext cx="769239" cy="769239"/>
          </a:xfrm>
          <a:prstGeom prst="rect">
            <a:avLst/>
          </a:prstGeom>
          <a:noFill/>
          <a:effectLst/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7DC1D2C-A966-280E-3F79-602997B30E4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0626" y="2191727"/>
            <a:ext cx="769240" cy="769240"/>
          </a:xfrm>
          <a:prstGeom prst="rect">
            <a:avLst/>
          </a:prstGeom>
          <a:noFill/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6C428-E7EA-F912-C0D5-D6D03088A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1" y="3944986"/>
            <a:ext cx="2049780" cy="154539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/>
              <a:t>Investigate how and why residents use the Redbridge website.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4C57BC-8BE2-2DAA-01D1-F69D1B842855}"/>
              </a:ext>
            </a:extLst>
          </p:cNvPr>
          <p:cNvSpPr txBox="1">
            <a:spLocks/>
          </p:cNvSpPr>
          <p:nvPr/>
        </p:nvSpPr>
        <p:spPr>
          <a:xfrm>
            <a:off x="419101" y="3242064"/>
            <a:ext cx="2049780" cy="769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6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Understand Resident Usage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F96BFB7-ACE7-9972-4DCF-0554BF000C6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48" y="2182045"/>
            <a:ext cx="753124" cy="753124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922712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CF439-F539-3717-8F7B-7547AA916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did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1D4A4-F716-9552-676D-84100D433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521155"/>
            <a:ext cx="6304280" cy="10210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/>
              <a:t>We used quantitative and qualitative research methods to understand residents' needs.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/>
          </a:p>
          <a:p>
            <a:pPr marL="0" indent="0">
              <a:lnSpc>
                <a:spcPct val="100000"/>
              </a:lnSpc>
              <a:buNone/>
            </a:pPr>
            <a:endParaRPr lang="en-US" sz="2000"/>
          </a:p>
          <a:p>
            <a:pPr marL="0" indent="0">
              <a:lnSpc>
                <a:spcPct val="100000"/>
              </a:lnSpc>
              <a:buNone/>
            </a:pPr>
            <a:endParaRPr lang="en-US" sz="2000"/>
          </a:p>
          <a:p>
            <a:pPr marL="0" indent="0">
              <a:lnSpc>
                <a:spcPct val="100000"/>
              </a:lnSpc>
              <a:buNone/>
            </a:pPr>
            <a:endParaRPr lang="en-US" sz="20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61AA0D-AA8D-F2D6-4541-07335929B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13130"/>
              </p:ext>
            </p:extLst>
          </p:nvPr>
        </p:nvGraphicFramePr>
        <p:xfrm>
          <a:off x="429380" y="3173462"/>
          <a:ext cx="11333240" cy="315935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296567">
                  <a:extLst>
                    <a:ext uri="{9D8B030D-6E8A-4147-A177-3AD203B41FA5}">
                      <a16:colId xmlns:a16="http://schemas.microsoft.com/office/drawing/2014/main" val="630870836"/>
                    </a:ext>
                  </a:extLst>
                </a:gridCol>
                <a:gridCol w="2984740">
                  <a:extLst>
                    <a:ext uri="{9D8B030D-6E8A-4147-A177-3AD203B41FA5}">
                      <a16:colId xmlns:a16="http://schemas.microsoft.com/office/drawing/2014/main" val="214539487"/>
                    </a:ext>
                  </a:extLst>
                </a:gridCol>
                <a:gridCol w="1897811">
                  <a:extLst>
                    <a:ext uri="{9D8B030D-6E8A-4147-A177-3AD203B41FA5}">
                      <a16:colId xmlns:a16="http://schemas.microsoft.com/office/drawing/2014/main" val="3684549498"/>
                    </a:ext>
                  </a:extLst>
                </a:gridCol>
                <a:gridCol w="4154122">
                  <a:extLst>
                    <a:ext uri="{9D8B030D-6E8A-4147-A177-3AD203B41FA5}">
                      <a16:colId xmlns:a16="http://schemas.microsoft.com/office/drawing/2014/main" val="1583794250"/>
                    </a:ext>
                  </a:extLst>
                </a:gridCol>
              </a:tblGrid>
              <a:tr h="630456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Format</a:t>
                      </a:r>
                    </a:p>
                  </a:txBody>
                  <a:tcPr>
                    <a:solidFill>
                      <a:srgbClr val="BA16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Method</a:t>
                      </a:r>
                    </a:p>
                  </a:txBody>
                  <a:tcPr>
                    <a:solidFill>
                      <a:srgbClr val="BA16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Amount of participants</a:t>
                      </a:r>
                    </a:p>
                  </a:txBody>
                  <a:tcPr>
                    <a:solidFill>
                      <a:srgbClr val="BA16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Location</a:t>
                      </a:r>
                    </a:p>
                  </a:txBody>
                  <a:tcPr>
                    <a:solidFill>
                      <a:srgbClr val="BA16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955629"/>
                  </a:ext>
                </a:extLst>
              </a:tr>
              <a:tr h="90888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Usability Testing </a:t>
                      </a:r>
                    </a:p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- One to One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- Test Tasks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- Questions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Via Microsoft Teams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844124"/>
                  </a:ext>
                </a:extLst>
              </a:tr>
              <a:tr h="90888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Pop-up Session </a:t>
                      </a:r>
                    </a:p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- Questionnaire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- Rapid A/B Testing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- Test Tasks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- Ilford Exchange Mall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- Customer Contact Centre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- Ilford Engagement Hub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66536"/>
                  </a:ext>
                </a:extLst>
              </a:tr>
              <a:tr h="71113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Focus Group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- Questions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- Conversation Based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Redbridge Central Library– Lab Central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Tesco </a:t>
                      </a:r>
                      <a:r>
                        <a:rPr lang="en-US" sz="1400" dirty="0" err="1">
                          <a:latin typeface="Arial"/>
                          <a:cs typeface="Arial"/>
                        </a:rPr>
                        <a:t>Goodmayes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-Community Space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990382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2B70D8B7-573D-CD2D-3219-51AE29C817D2}"/>
              </a:ext>
            </a:extLst>
          </p:cNvPr>
          <p:cNvGrpSpPr/>
          <p:nvPr/>
        </p:nvGrpSpPr>
        <p:grpSpPr>
          <a:xfrm>
            <a:off x="8293100" y="783761"/>
            <a:ext cx="2095500" cy="2095500"/>
            <a:chOff x="8420100" y="609684"/>
            <a:chExt cx="2095500" cy="20955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88C76BC-30C0-0C2F-29BC-2C588D1D57BA}"/>
                </a:ext>
              </a:extLst>
            </p:cNvPr>
            <p:cNvSpPr/>
            <p:nvPr/>
          </p:nvSpPr>
          <p:spPr>
            <a:xfrm>
              <a:off x="8420100" y="609684"/>
              <a:ext cx="2095500" cy="2095500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br>
                <a:rPr lang="en-US" sz="4000" dirty="0">
                  <a:latin typeface="Myriad Pro" panose="020B0503030403020204" pitchFamily="34" charset="0"/>
                </a:rPr>
              </a:br>
              <a:r>
                <a:rPr lang="en-US" sz="400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52 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Participants in total</a:t>
              </a:r>
              <a:endParaRPr lang="en-US" sz="40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51BC16-FF76-F002-6CE4-3AED1A6BD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2400" y="670255"/>
              <a:ext cx="863600" cy="86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3881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4D747-8D69-CAD5-6C9F-205DD2A2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we engaged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D934DF-38C6-983A-7D53-841379A537CF}"/>
              </a:ext>
            </a:extLst>
          </p:cNvPr>
          <p:cNvGrpSpPr/>
          <p:nvPr/>
        </p:nvGrpSpPr>
        <p:grpSpPr>
          <a:xfrm>
            <a:off x="418996" y="1439941"/>
            <a:ext cx="2808941" cy="5295641"/>
            <a:chOff x="418996" y="1221322"/>
            <a:chExt cx="2808941" cy="529564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3BB3EE-C9CB-0A40-538A-BAD013980BD2}"/>
                </a:ext>
              </a:extLst>
            </p:cNvPr>
            <p:cNvSpPr/>
            <p:nvPr/>
          </p:nvSpPr>
          <p:spPr>
            <a:xfrm>
              <a:off x="418996" y="1221322"/>
              <a:ext cx="2808941" cy="5105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234901-4C49-3CAE-E90D-00BC1EC8DDB2}"/>
                </a:ext>
              </a:extLst>
            </p:cNvPr>
            <p:cNvSpPr txBox="1"/>
            <p:nvPr/>
          </p:nvSpPr>
          <p:spPr>
            <a:xfrm>
              <a:off x="453740" y="1270664"/>
              <a:ext cx="2743199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215E99"/>
                  </a:solidFill>
                  <a:latin typeface="Arial"/>
                  <a:cs typeface="Arial"/>
                </a:rPr>
                <a:t>OLDER RESIDENTS </a:t>
              </a:r>
              <a:endParaRPr lang="en-US" sz="1600" b="1">
                <a:solidFill>
                  <a:srgbClr val="215E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BD3155-3528-FFBC-1484-5E79785E577A}"/>
                </a:ext>
              </a:extLst>
            </p:cNvPr>
            <p:cNvSpPr txBox="1"/>
            <p:nvPr/>
          </p:nvSpPr>
          <p:spPr>
            <a:xfrm>
              <a:off x="453740" y="3346864"/>
              <a:ext cx="2739227" cy="31700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INCLUDES</a:t>
              </a:r>
              <a:endParaRPr lang="en-US" sz="12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  <a:p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Residents who are retired/ have had a job which requires digital skills / volunteers.</a:t>
              </a:r>
            </a:p>
            <a:p>
              <a:endParaRPr lang="en-US" sz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KEY DEMOGRAPHICS</a:t>
              </a:r>
            </a:p>
            <a:p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- Aged 55+ </a:t>
              </a:r>
            </a:p>
            <a:p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- Some may have lower digital literacy/not confident with technology</a:t>
              </a:r>
            </a:p>
            <a:p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- Residents in employment/ Retired residents/ Residents who are volunteers </a:t>
              </a:r>
            </a:p>
            <a:p>
              <a:endParaRPr lang="en-US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100" b="1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NEEDS</a:t>
              </a:r>
            </a:p>
            <a:p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- Help navigating certain online services </a:t>
              </a:r>
            </a:p>
            <a:p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- Ability to reach the council offline if </a:t>
              </a:r>
            </a:p>
            <a:p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there’s an issue</a:t>
              </a:r>
              <a:r>
                <a:rPr lang="en-US" sz="1200" dirty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 </a:t>
              </a:r>
            </a:p>
          </p:txBody>
        </p:sp>
        <p:pic>
          <p:nvPicPr>
            <p:cNvPr id="8" name="Picture 4" descr="A person with a white beard&#10;&#10;Description automatically generated">
              <a:extLst>
                <a:ext uri="{FF2B5EF4-FFF2-40B4-BE49-F238E27FC236}">
                  <a16:creationId xmlns:a16="http://schemas.microsoft.com/office/drawing/2014/main" id="{CFF5DAB8-4C75-E6EC-AFEF-2F6150CC46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9195" y="1646082"/>
              <a:ext cx="2742913" cy="1459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1B1D4B-7BD3-54BD-E954-A3AEA0B1484C}"/>
              </a:ext>
            </a:extLst>
          </p:cNvPr>
          <p:cNvGrpSpPr/>
          <p:nvPr/>
        </p:nvGrpSpPr>
        <p:grpSpPr>
          <a:xfrm>
            <a:off x="3289196" y="1439940"/>
            <a:ext cx="2808941" cy="5105337"/>
            <a:chOff x="3289196" y="1439940"/>
            <a:chExt cx="2808941" cy="510533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3F20A1-F582-52F1-5B3F-7102DAFF5177}"/>
                </a:ext>
              </a:extLst>
            </p:cNvPr>
            <p:cNvSpPr/>
            <p:nvPr/>
          </p:nvSpPr>
          <p:spPr>
            <a:xfrm>
              <a:off x="3289196" y="1439940"/>
              <a:ext cx="2808941" cy="5105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957271-6AEC-42BA-E084-35ED4516DD2C}"/>
                </a:ext>
              </a:extLst>
            </p:cNvPr>
            <p:cNvSpPr txBox="1"/>
            <p:nvPr/>
          </p:nvSpPr>
          <p:spPr>
            <a:xfrm>
              <a:off x="3323940" y="1489282"/>
              <a:ext cx="2743199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730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NATIVES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56208C-BC4F-B4DA-C6A0-D3528A76070F}"/>
                </a:ext>
              </a:extLst>
            </p:cNvPr>
            <p:cNvSpPr txBox="1"/>
            <p:nvPr/>
          </p:nvSpPr>
          <p:spPr>
            <a:xfrm>
              <a:off x="3323940" y="3565482"/>
              <a:ext cx="2739227" cy="267765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rgbClr val="730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INCLUDES</a:t>
              </a:r>
              <a:endParaRPr lang="en-US" sz="1200">
                <a:solidFill>
                  <a:srgbClr val="730D4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>
                  <a:solidFill>
                    <a:srgbClr val="730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Students, young working professionals, civil servants, medical professionals.</a:t>
              </a:r>
            </a:p>
            <a:p>
              <a:endParaRPr lang="en-US" sz="1200">
                <a:solidFill>
                  <a:srgbClr val="730D4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b="1">
                  <a:solidFill>
                    <a:srgbClr val="730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DEMOGRAPHICS</a:t>
              </a:r>
            </a:p>
            <a:p>
              <a:r>
                <a:rPr lang="en-US" sz="1200">
                  <a:solidFill>
                    <a:srgbClr val="730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Between ages of 20-45</a:t>
              </a:r>
            </a:p>
            <a:p>
              <a:r>
                <a:rPr lang="en-US" sz="1200">
                  <a:solidFill>
                    <a:srgbClr val="730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High digital literacy </a:t>
              </a:r>
            </a:p>
            <a:p>
              <a:r>
                <a:rPr lang="en-US" sz="1200">
                  <a:solidFill>
                    <a:srgbClr val="730D47"/>
                  </a:solidFill>
                  <a:latin typeface="Arial"/>
                  <a:cs typeface="Arial"/>
                </a:rPr>
                <a:t>- Residents in education/Residents working in a professional capacity  </a:t>
              </a:r>
            </a:p>
            <a:p>
              <a:endParaRPr lang="en-US" sz="1200">
                <a:solidFill>
                  <a:srgbClr val="730D4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b="1">
                  <a:solidFill>
                    <a:srgbClr val="730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NEEDS</a:t>
              </a:r>
            </a:p>
            <a:p>
              <a:r>
                <a:rPr lang="en-US" sz="1200">
                  <a:solidFill>
                    <a:srgbClr val="730D47"/>
                  </a:solidFill>
                  <a:latin typeface="Arial"/>
                  <a:cs typeface="Arial"/>
                </a:rPr>
                <a:t>Clear and obvious routes to information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3A1FE3A-2D3F-5BA9-B90A-1E762AC34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22155" y="1864700"/>
              <a:ext cx="2773845" cy="14732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D61EDD-E829-4AC5-B5DD-E95603C61770}"/>
              </a:ext>
            </a:extLst>
          </p:cNvPr>
          <p:cNvGrpSpPr/>
          <p:nvPr/>
        </p:nvGrpSpPr>
        <p:grpSpPr>
          <a:xfrm>
            <a:off x="6168320" y="1439940"/>
            <a:ext cx="2808941" cy="5105337"/>
            <a:chOff x="6168320" y="1439940"/>
            <a:chExt cx="2808941" cy="510533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9BE6598-0170-8F1F-38CB-0AB345E12BE1}"/>
                </a:ext>
              </a:extLst>
            </p:cNvPr>
            <p:cNvSpPr/>
            <p:nvPr/>
          </p:nvSpPr>
          <p:spPr>
            <a:xfrm>
              <a:off x="6168320" y="1439940"/>
              <a:ext cx="2808941" cy="5105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D1847B-131D-19F2-CA8F-2D6C79ECE5E8}"/>
                </a:ext>
              </a:extLst>
            </p:cNvPr>
            <p:cNvSpPr txBox="1"/>
            <p:nvPr/>
          </p:nvSpPr>
          <p:spPr>
            <a:xfrm>
              <a:off x="6203064" y="1489282"/>
              <a:ext cx="2743199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accent6">
                      <a:lumMod val="76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DISABILITIES</a:t>
              </a:r>
              <a:endParaRPr lang="en-US" sz="1600" b="1">
                <a:solidFill>
                  <a:srgbClr val="730D4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644BB0-7C4E-7EC0-FBEC-DB64E11C071B}"/>
                </a:ext>
              </a:extLst>
            </p:cNvPr>
            <p:cNvSpPr txBox="1"/>
            <p:nvPr/>
          </p:nvSpPr>
          <p:spPr>
            <a:xfrm>
              <a:off x="6203064" y="3565482"/>
              <a:ext cx="2739227" cy="249299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INCLUDES</a:t>
              </a:r>
              <a:endParaRPr lang="en-US" sz="1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Users with visual/motor impairments or learning disabilities</a:t>
              </a:r>
            </a:p>
            <a:p>
              <a:endParaRPr lang="en-US" sz="1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b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DEMOGRAPHICS</a:t>
              </a:r>
            </a:p>
            <a:p>
              <a:r>
                <a:rPr lang="en-US" sz="120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All ages </a:t>
              </a:r>
            </a:p>
            <a:p>
              <a:r>
                <a:rPr lang="en-US" sz="120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Low digital literacy/Low confidence</a:t>
              </a:r>
            </a:p>
            <a:p>
              <a:r>
                <a:rPr lang="en-US" sz="1200">
                  <a:solidFill>
                    <a:schemeClr val="accent6">
                      <a:lumMod val="75000"/>
                    </a:schemeClr>
                  </a:solidFill>
                  <a:latin typeface="Arial"/>
                  <a:cs typeface="Arial"/>
                </a:rPr>
                <a:t>-Residents who are in employment, education or unemployed   </a:t>
              </a:r>
            </a:p>
            <a:p>
              <a:endParaRPr lang="en-US" sz="1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b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NEEDS</a:t>
              </a:r>
            </a:p>
            <a:p>
              <a:r>
                <a:rPr lang="en-US" sz="120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Accessibility adjustments to help them reach desired services. </a:t>
              </a:r>
            </a:p>
          </p:txBody>
        </p:sp>
        <p:pic>
          <p:nvPicPr>
            <p:cNvPr id="24" name="Picture 4" descr="Two men walking in the woods&#10;&#10;Description automatically generated">
              <a:extLst>
                <a:ext uri="{FF2B5EF4-FFF2-40B4-BE49-F238E27FC236}">
                  <a16:creationId xmlns:a16="http://schemas.microsoft.com/office/drawing/2014/main" id="{329EB7F2-699D-52AF-083B-B3545085AA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03064" y="1873851"/>
              <a:ext cx="2755585" cy="1460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24030E-B9F6-AC49-C139-33E4CB3E319D}"/>
              </a:ext>
            </a:extLst>
          </p:cNvPr>
          <p:cNvGrpSpPr/>
          <p:nvPr/>
        </p:nvGrpSpPr>
        <p:grpSpPr>
          <a:xfrm>
            <a:off x="9047445" y="1439940"/>
            <a:ext cx="2808941" cy="5105337"/>
            <a:chOff x="6168320" y="1439940"/>
            <a:chExt cx="2808941" cy="510533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6F79177-5696-EC2F-487D-BB6727738B81}"/>
                </a:ext>
              </a:extLst>
            </p:cNvPr>
            <p:cNvSpPr/>
            <p:nvPr/>
          </p:nvSpPr>
          <p:spPr>
            <a:xfrm>
              <a:off x="6168320" y="1439940"/>
              <a:ext cx="2808941" cy="5105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4E1C9D-96D7-8D69-0462-E7BB81F06F9C}"/>
                </a:ext>
              </a:extLst>
            </p:cNvPr>
            <p:cNvSpPr txBox="1"/>
            <p:nvPr/>
          </p:nvSpPr>
          <p:spPr>
            <a:xfrm>
              <a:off x="6203064" y="1489282"/>
              <a:ext cx="2743199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174F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MULTILINGUAL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B57D59B-58E7-16ED-35C4-712BDF76B8A1}"/>
                </a:ext>
              </a:extLst>
            </p:cNvPr>
            <p:cNvSpPr txBox="1"/>
            <p:nvPr/>
          </p:nvSpPr>
          <p:spPr>
            <a:xfrm>
              <a:off x="6203064" y="3565482"/>
              <a:ext cx="2739227" cy="267765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rgbClr val="174F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INCLUDES</a:t>
              </a:r>
              <a:endParaRPr lang="en-US" sz="1200">
                <a:solidFill>
                  <a:srgbClr val="174F7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>
                  <a:solidFill>
                    <a:srgbClr val="174F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Users from ethnic minorities. </a:t>
              </a:r>
            </a:p>
            <a:p>
              <a:endParaRPr lang="en-US" sz="1200">
                <a:solidFill>
                  <a:srgbClr val="174F7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b="1">
                  <a:solidFill>
                    <a:srgbClr val="174F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DEMOGRAPHICS</a:t>
              </a:r>
            </a:p>
            <a:p>
              <a:r>
                <a:rPr lang="en-US" sz="1200">
                  <a:solidFill>
                    <a:srgbClr val="174F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All ages </a:t>
              </a:r>
            </a:p>
            <a:p>
              <a:r>
                <a:rPr lang="en-US" sz="1200">
                  <a:solidFill>
                    <a:srgbClr val="174F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Low digital literacy/Not fluent in English</a:t>
              </a:r>
            </a:p>
            <a:p>
              <a:r>
                <a:rPr lang="en-US" sz="1200">
                  <a:solidFill>
                    <a:srgbClr val="174F7B"/>
                  </a:solidFill>
                  <a:latin typeface="Arial"/>
                  <a:cs typeface="Arial"/>
                </a:rPr>
                <a:t>- Residents who are in employment, education or unemployed  </a:t>
              </a:r>
              <a:endParaRPr lang="en-US" sz="1200">
                <a:solidFill>
                  <a:srgbClr val="174F7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>
                <a:solidFill>
                  <a:srgbClr val="174F7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b="1">
                  <a:solidFill>
                    <a:srgbClr val="174F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NEEDS</a:t>
              </a:r>
            </a:p>
            <a:p>
              <a:r>
                <a:rPr lang="en-US" sz="1200">
                  <a:solidFill>
                    <a:srgbClr val="174F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Simple and clear English used on the website/ Be able to access the website in different languages.</a:t>
              </a:r>
            </a:p>
          </p:txBody>
        </p:sp>
      </p:grpSp>
      <p:pic>
        <p:nvPicPr>
          <p:cNvPr id="3" name="Picture 2" descr="A group of people sitting outside&#10;&#10;Description automatically generated">
            <a:extLst>
              <a:ext uri="{FF2B5EF4-FFF2-40B4-BE49-F238E27FC236}">
                <a16:creationId xmlns:a16="http://schemas.microsoft.com/office/drawing/2014/main" id="{AECC0B53-54FE-C074-7660-D531356E85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0421" y="1884127"/>
            <a:ext cx="2804657" cy="1447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8570D4-C4A8-6F44-5DA7-09F4F8078EAA}"/>
              </a:ext>
            </a:extLst>
          </p:cNvPr>
          <p:cNvSpPr txBox="1"/>
          <p:nvPr/>
        </p:nvSpPr>
        <p:spPr>
          <a:xfrm>
            <a:off x="6289950" y="6085647"/>
            <a:ext cx="255984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>
                <a:highlight>
                  <a:srgbClr val="FFFF00"/>
                </a:highlight>
                <a:latin typeface="Arial"/>
                <a:ea typeface="Calibri"/>
                <a:cs typeface="Calibri"/>
              </a:rPr>
              <a:t>Note: Further research required to understand better </a:t>
            </a:r>
          </a:p>
        </p:txBody>
      </p:sp>
    </p:spTree>
    <p:extLst>
      <p:ext uri="{BB962C8B-B14F-4D97-AF65-F5344CB8AC3E}">
        <p14:creationId xmlns:p14="http://schemas.microsoft.com/office/powerpoint/2010/main" val="404670198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3BCC2-4A31-CAFB-238F-5F4B564D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Our approach</a:t>
            </a:r>
            <a:endParaRPr lang="en-US"/>
          </a:p>
        </p:txBody>
      </p:sp>
      <p:sp>
        <p:nvSpPr>
          <p:cNvPr id="6" name="Google Shape;171;g2e1663e4760_0_30">
            <a:extLst>
              <a:ext uri="{FF2B5EF4-FFF2-40B4-BE49-F238E27FC236}">
                <a16:creationId xmlns:a16="http://schemas.microsoft.com/office/drawing/2014/main" id="{51BB1F34-40B6-6116-8349-84568754AD0A}"/>
              </a:ext>
            </a:extLst>
          </p:cNvPr>
          <p:cNvSpPr txBox="1"/>
          <p:nvPr/>
        </p:nvSpPr>
        <p:spPr>
          <a:xfrm>
            <a:off x="3932032" y="2783580"/>
            <a:ext cx="1799746" cy="38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Myriad Pro Light" panose="020B0403030403020204" pitchFamily="34" charset="0"/>
                <a:ea typeface="Open Sans"/>
                <a:cs typeface="Open Sans"/>
                <a:sym typeface="Open Sans"/>
              </a:rPr>
              <a:t>Recruited users</a:t>
            </a:r>
            <a:endParaRPr sz="1600" b="1">
              <a:solidFill>
                <a:schemeClr val="tx1">
                  <a:lumMod val="75000"/>
                  <a:lumOff val="25000"/>
                </a:schemeClr>
              </a:solidFill>
              <a:latin typeface="Myriad Pro Light" panose="020B0403030403020204" pitchFamily="3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7" name="Google Shape;172;g2e1663e4760_0_30">
            <a:extLst>
              <a:ext uri="{FF2B5EF4-FFF2-40B4-BE49-F238E27FC236}">
                <a16:creationId xmlns:a16="http://schemas.microsoft.com/office/drawing/2014/main" id="{1B2D0774-77A0-926C-4410-958DF9EC82D3}"/>
              </a:ext>
            </a:extLst>
          </p:cNvPr>
          <p:cNvSpPr txBox="1"/>
          <p:nvPr/>
        </p:nvSpPr>
        <p:spPr>
          <a:xfrm>
            <a:off x="6087158" y="2783580"/>
            <a:ext cx="1769956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Myriad Pro Light" panose="020B0403030403020204" pitchFamily="34" charset="0"/>
                <a:ea typeface="Open Sans"/>
                <a:cs typeface="Open Sans"/>
                <a:sym typeface="Open Sans"/>
              </a:rPr>
              <a:t>Organised Research Sessions</a:t>
            </a:r>
            <a:endParaRPr sz="1600" b="1">
              <a:solidFill>
                <a:schemeClr val="tx1">
                  <a:lumMod val="75000"/>
                  <a:lumOff val="25000"/>
                </a:schemeClr>
              </a:solidFill>
              <a:latin typeface="Myriad Pro Light" panose="020B0403030403020204" pitchFamily="3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8" name="Google Shape;173;g2e1663e4760_0_30">
            <a:extLst>
              <a:ext uri="{FF2B5EF4-FFF2-40B4-BE49-F238E27FC236}">
                <a16:creationId xmlns:a16="http://schemas.microsoft.com/office/drawing/2014/main" id="{16B34800-3877-4225-62DC-59629B595C64}"/>
              </a:ext>
            </a:extLst>
          </p:cNvPr>
          <p:cNvSpPr txBox="1"/>
          <p:nvPr/>
        </p:nvSpPr>
        <p:spPr>
          <a:xfrm>
            <a:off x="8246684" y="2783580"/>
            <a:ext cx="1799746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Myriad Pro Light" panose="020B0403030403020204" pitchFamily="34" charset="0"/>
                <a:ea typeface="Open Sans"/>
                <a:cs typeface="Open Sans"/>
                <a:sym typeface="Open Sans"/>
              </a:rPr>
              <a:t>Conducted User Research</a:t>
            </a:r>
            <a:endParaRPr sz="1600" b="1">
              <a:solidFill>
                <a:schemeClr val="tx1">
                  <a:lumMod val="75000"/>
                  <a:lumOff val="25000"/>
                </a:schemeClr>
              </a:solidFill>
              <a:latin typeface="Myriad Pro Light" panose="020B0403030403020204" pitchFamily="3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174;g2e1663e4760_0_30">
            <a:extLst>
              <a:ext uri="{FF2B5EF4-FFF2-40B4-BE49-F238E27FC236}">
                <a16:creationId xmlns:a16="http://schemas.microsoft.com/office/drawing/2014/main" id="{A9A7F278-CFD0-AD70-F6B6-07CAB48660A1}"/>
              </a:ext>
            </a:extLst>
          </p:cNvPr>
          <p:cNvSpPr txBox="1"/>
          <p:nvPr/>
        </p:nvSpPr>
        <p:spPr>
          <a:xfrm>
            <a:off x="6870243" y="5276450"/>
            <a:ext cx="1616497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Myriad Pro Light" panose="020B0403030403020204" pitchFamily="34" charset="0"/>
                <a:ea typeface="Open Sans"/>
                <a:cs typeface="Open Sans"/>
                <a:sym typeface="Open Sans"/>
              </a:rPr>
              <a:t>Analysed insights</a:t>
            </a:r>
            <a:endParaRPr sz="1600" b="1">
              <a:solidFill>
                <a:schemeClr val="tx1">
                  <a:lumMod val="75000"/>
                  <a:lumOff val="25000"/>
                </a:schemeClr>
              </a:solidFill>
              <a:latin typeface="Myriad Pro Light" panose="020B0403030403020204" pitchFamily="3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C2CA17-1E4B-1D5E-409D-CEB40F638112}"/>
              </a:ext>
            </a:extLst>
          </p:cNvPr>
          <p:cNvSpPr txBox="1"/>
          <p:nvPr/>
        </p:nvSpPr>
        <p:spPr>
          <a:xfrm>
            <a:off x="1675695" y="2783580"/>
            <a:ext cx="1591691" cy="659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Myriad Pro Light" panose="020B0403030403020204" pitchFamily="34" charset="0"/>
                <a:ea typeface="Open Sans"/>
                <a:cs typeface="Open Sans"/>
                <a:sym typeface="Open Sans"/>
              </a:rPr>
              <a:t>Planned User Research</a:t>
            </a:r>
            <a:endParaRPr lang="en-US" sz="1600" b="1">
              <a:solidFill>
                <a:schemeClr val="tx1">
                  <a:lumMod val="75000"/>
                  <a:lumOff val="25000"/>
                </a:schemeClr>
              </a:solidFill>
              <a:latin typeface="Myriad Pro Light" panose="020B0403030403020204" pitchFamily="3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36A0B0-850F-D36A-6519-9F92AD4E8902}"/>
              </a:ext>
            </a:extLst>
          </p:cNvPr>
          <p:cNvSpPr/>
          <p:nvPr/>
        </p:nvSpPr>
        <p:spPr>
          <a:xfrm>
            <a:off x="457440" y="1618563"/>
            <a:ext cx="1254876" cy="1290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371032-AE14-BA40-424A-B5C4C5A1E816}"/>
              </a:ext>
            </a:extLst>
          </p:cNvPr>
          <p:cNvSpPr/>
          <p:nvPr/>
        </p:nvSpPr>
        <p:spPr>
          <a:xfrm>
            <a:off x="5265334" y="1564563"/>
            <a:ext cx="1528562" cy="1290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1B9649-FD7B-55F7-CEF2-160714F7CFB9}"/>
              </a:ext>
            </a:extLst>
          </p:cNvPr>
          <p:cNvSpPr/>
          <p:nvPr/>
        </p:nvSpPr>
        <p:spPr>
          <a:xfrm>
            <a:off x="6318931" y="1618563"/>
            <a:ext cx="1300511" cy="1290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84D299-63D0-96E1-BF88-B0ECEA7F0847}"/>
              </a:ext>
            </a:extLst>
          </p:cNvPr>
          <p:cNvSpPr/>
          <p:nvPr/>
        </p:nvSpPr>
        <p:spPr>
          <a:xfrm>
            <a:off x="8104908" y="1618563"/>
            <a:ext cx="1448328" cy="1290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A8A9D8-0002-5E24-7AF9-ABA1F7FEA1C2}"/>
              </a:ext>
            </a:extLst>
          </p:cNvPr>
          <p:cNvSpPr/>
          <p:nvPr/>
        </p:nvSpPr>
        <p:spPr>
          <a:xfrm>
            <a:off x="4395398" y="3847496"/>
            <a:ext cx="1430993" cy="13684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Check list ">
            <a:extLst>
              <a:ext uri="{FF2B5EF4-FFF2-40B4-BE49-F238E27FC236}">
                <a16:creationId xmlns:a16="http://schemas.microsoft.com/office/drawing/2014/main" id="{A05BFB7B-173A-C74E-3C97-4B83C7A53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0993" y="1726349"/>
            <a:ext cx="922041" cy="92204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FA3C0E-D934-92A3-11C6-3F9DBB6624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D9C3A5">
                <a:tint val="50000"/>
                <a:satMod val="180000"/>
              </a:srgbClr>
            </a:duotone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930" y="1806320"/>
            <a:ext cx="837892" cy="8378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1B6597-1941-C3FE-F16D-64605A2C01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rgbClr val="D9C3A5">
                <a:tint val="50000"/>
                <a:satMod val="180000"/>
              </a:srgbClr>
            </a:duotone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54" y="1690522"/>
            <a:ext cx="984954" cy="9849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BFC7A23-F5EA-1F5E-265E-D0379C93AA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rgbClr val="D9C3A5">
                <a:tint val="50000"/>
                <a:satMod val="180000"/>
              </a:srgbClr>
            </a:duotone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378" y="1666349"/>
            <a:ext cx="949835" cy="9498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9D646F-DB77-410B-6574-4CD26C6EF1F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rgbClr val="D9C3A5">
                <a:tint val="50000"/>
                <a:satMod val="180000"/>
              </a:srgbClr>
            </a:duotone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723" y="4021949"/>
            <a:ext cx="1134988" cy="1134988"/>
          </a:xfrm>
          <a:prstGeom prst="rect">
            <a:avLst/>
          </a:prstGeom>
        </p:spPr>
      </p:pic>
      <p:cxnSp>
        <p:nvCxnSpPr>
          <p:cNvPr id="22" name="Google Shape;152;g2e1663e4760_0_30">
            <a:extLst>
              <a:ext uri="{FF2B5EF4-FFF2-40B4-BE49-F238E27FC236}">
                <a16:creationId xmlns:a16="http://schemas.microsoft.com/office/drawing/2014/main" id="{22BDD0CF-F3DA-327B-378D-1E3E30C9DE62}"/>
              </a:ext>
            </a:extLst>
          </p:cNvPr>
          <p:cNvCxnSpPr>
            <a:cxnSpLocks/>
          </p:cNvCxnSpPr>
          <p:nvPr/>
        </p:nvCxnSpPr>
        <p:spPr>
          <a:xfrm flipV="1">
            <a:off x="5264094" y="2128999"/>
            <a:ext cx="854128" cy="12000"/>
          </a:xfrm>
          <a:prstGeom prst="straightConnector1">
            <a:avLst/>
          </a:prstGeom>
          <a:noFill/>
          <a:ln w="38100" cap="rnd" cmpd="sng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arrow" w="sm" len="sm"/>
          </a:ln>
        </p:spPr>
      </p:cxnSp>
      <p:cxnSp>
        <p:nvCxnSpPr>
          <p:cNvPr id="23" name="Google Shape;152;g2e1663e4760_0_30">
            <a:extLst>
              <a:ext uri="{FF2B5EF4-FFF2-40B4-BE49-F238E27FC236}">
                <a16:creationId xmlns:a16="http://schemas.microsoft.com/office/drawing/2014/main" id="{02118307-8B45-B10C-17F7-34DEF1EB2810}"/>
              </a:ext>
            </a:extLst>
          </p:cNvPr>
          <p:cNvCxnSpPr>
            <a:cxnSpLocks/>
          </p:cNvCxnSpPr>
          <p:nvPr/>
        </p:nvCxnSpPr>
        <p:spPr>
          <a:xfrm>
            <a:off x="7447620" y="2140999"/>
            <a:ext cx="794128" cy="0"/>
          </a:xfrm>
          <a:prstGeom prst="straightConnector1">
            <a:avLst/>
          </a:prstGeom>
          <a:noFill/>
          <a:ln w="38100" cap="rnd" cmpd="sng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arrow" w="sm" len="sm"/>
          </a:ln>
        </p:spPr>
      </p:cxnSp>
      <p:cxnSp>
        <p:nvCxnSpPr>
          <p:cNvPr id="24" name="Google Shape;152;g2e1663e4760_0_30">
            <a:extLst>
              <a:ext uri="{FF2B5EF4-FFF2-40B4-BE49-F238E27FC236}">
                <a16:creationId xmlns:a16="http://schemas.microsoft.com/office/drawing/2014/main" id="{E30F09E5-C226-DADC-B512-6F184296CD51}"/>
              </a:ext>
            </a:extLst>
          </p:cNvPr>
          <p:cNvCxnSpPr>
            <a:cxnSpLocks/>
          </p:cNvCxnSpPr>
          <p:nvPr/>
        </p:nvCxnSpPr>
        <p:spPr>
          <a:xfrm flipH="1">
            <a:off x="3103033" y="4664429"/>
            <a:ext cx="980018" cy="6000"/>
          </a:xfrm>
          <a:prstGeom prst="straightConnector1">
            <a:avLst/>
          </a:prstGeom>
          <a:noFill/>
          <a:ln w="38100" cap="rnd" cmpd="sng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arrow" w="sm" len="sm"/>
          </a:ln>
        </p:spPr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7295E668-72B3-08B9-34B3-2EE156124D8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003" y="3970949"/>
            <a:ext cx="1270405" cy="1126840"/>
          </a:xfrm>
          <a:prstGeom prst="rect">
            <a:avLst/>
          </a:prstGeom>
        </p:spPr>
      </p:pic>
      <p:sp>
        <p:nvSpPr>
          <p:cNvPr id="27" name="Google Shape;175;g2e1663e4760_0_30">
            <a:extLst>
              <a:ext uri="{FF2B5EF4-FFF2-40B4-BE49-F238E27FC236}">
                <a16:creationId xmlns:a16="http://schemas.microsoft.com/office/drawing/2014/main" id="{3C59F74F-C332-9DF0-A234-52392768E1E5}"/>
              </a:ext>
            </a:extLst>
          </p:cNvPr>
          <p:cNvSpPr txBox="1"/>
          <p:nvPr/>
        </p:nvSpPr>
        <p:spPr>
          <a:xfrm>
            <a:off x="4028685" y="5260823"/>
            <a:ext cx="2164301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941651"/>
                </a:solidFill>
                <a:latin typeface="Myriad Pro Light" panose="020B0403030403020204" pitchFamily="34" charset="0"/>
                <a:ea typeface="Open Sans"/>
                <a:cs typeface="Open Sans"/>
                <a:sym typeface="Open Sans"/>
              </a:rPr>
              <a:t>Iterate design &amp; retest with users</a:t>
            </a:r>
            <a:endParaRPr sz="1600" b="1">
              <a:solidFill>
                <a:srgbClr val="941651"/>
              </a:solidFill>
              <a:latin typeface="Myriad Pro Light" panose="020B0403030403020204" pitchFamily="34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29" name="Google Shape;173;g2e1663e4760_0_30">
            <a:extLst>
              <a:ext uri="{FF2B5EF4-FFF2-40B4-BE49-F238E27FC236}">
                <a16:creationId xmlns:a16="http://schemas.microsoft.com/office/drawing/2014/main" id="{BD858948-FDD4-A70C-F8DD-E4D9F353B0B0}"/>
              </a:ext>
            </a:extLst>
          </p:cNvPr>
          <p:cNvSpPr txBox="1"/>
          <p:nvPr/>
        </p:nvSpPr>
        <p:spPr>
          <a:xfrm>
            <a:off x="1417317" y="5273734"/>
            <a:ext cx="2065588" cy="68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tx1">
                    <a:lumMod val="75000"/>
                    <a:lumOff val="25000"/>
                  </a:schemeClr>
                </a:solidFill>
                <a:latin typeface="Myriad Pro Light" panose="020B0403030403020204" pitchFamily="34" charset="0"/>
                <a:ea typeface="Open Sans"/>
                <a:cs typeface="Open Sans"/>
                <a:sym typeface="Open Sans"/>
              </a:rPr>
              <a:t>Present final designs &amp; handover</a:t>
            </a:r>
            <a:endParaRPr sz="1600" b="1">
              <a:solidFill>
                <a:schemeClr val="tx1">
                  <a:lumMod val="75000"/>
                  <a:lumOff val="25000"/>
                </a:schemeClr>
              </a:solidFill>
              <a:latin typeface="Myriad Pro Light" panose="020B0403030403020204" pitchFamily="34" charset="0"/>
              <a:ea typeface="Open Sans"/>
              <a:cs typeface="Open Sans"/>
              <a:sym typeface="Open San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EBE9312-4603-6670-67FB-F0A0FB7C3A7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prstClr val="black"/>
              <a:srgbClr val="D9C3A5">
                <a:tint val="50000"/>
                <a:satMod val="180000"/>
              </a:srgbClr>
            </a:duotone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8925" y="4184376"/>
            <a:ext cx="912221" cy="921061"/>
          </a:xfrm>
          <a:prstGeom prst="rect">
            <a:avLst/>
          </a:prstGeom>
        </p:spPr>
      </p:pic>
      <p:cxnSp>
        <p:nvCxnSpPr>
          <p:cNvPr id="31" name="Google Shape;152;g2e1663e4760_0_30">
            <a:extLst>
              <a:ext uri="{FF2B5EF4-FFF2-40B4-BE49-F238E27FC236}">
                <a16:creationId xmlns:a16="http://schemas.microsoft.com/office/drawing/2014/main" id="{D5FDABF8-3058-F5D0-FF67-0DC3B4007FFC}"/>
              </a:ext>
            </a:extLst>
          </p:cNvPr>
          <p:cNvCxnSpPr>
            <a:cxnSpLocks/>
          </p:cNvCxnSpPr>
          <p:nvPr/>
        </p:nvCxnSpPr>
        <p:spPr>
          <a:xfrm>
            <a:off x="3056550" y="2134999"/>
            <a:ext cx="1082128" cy="0"/>
          </a:xfrm>
          <a:prstGeom prst="straightConnector1">
            <a:avLst/>
          </a:prstGeom>
          <a:noFill/>
          <a:ln w="38100" cap="rnd" cmpd="sng">
            <a:solidFill>
              <a:schemeClr val="bg1">
                <a:lumMod val="65000"/>
              </a:schemeClr>
            </a:solidFill>
            <a:prstDash val="solid"/>
            <a:round/>
            <a:headEnd type="none" w="sm" len="sm"/>
            <a:tailEnd type="arrow" w="sm" len="sm"/>
          </a:ln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D9B96AD-840D-AD9E-7AD4-DC8C4AD7501F}"/>
              </a:ext>
            </a:extLst>
          </p:cNvPr>
          <p:cNvCxnSpPr/>
          <p:nvPr/>
        </p:nvCxnSpPr>
        <p:spPr>
          <a:xfrm>
            <a:off x="9741675" y="2124675"/>
            <a:ext cx="908400" cy="2400"/>
          </a:xfrm>
          <a:prstGeom prst="straightConnector1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AAD445B-FE08-A45D-7739-12DB7EAA24C0}"/>
              </a:ext>
            </a:extLst>
          </p:cNvPr>
          <p:cNvCxnSpPr/>
          <p:nvPr/>
        </p:nvCxnSpPr>
        <p:spPr>
          <a:xfrm flipH="1">
            <a:off x="10612950" y="2093550"/>
            <a:ext cx="39600" cy="258240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DAD6410-9B06-8951-4A89-224273AF38E3}"/>
              </a:ext>
            </a:extLst>
          </p:cNvPr>
          <p:cNvCxnSpPr/>
          <p:nvPr/>
        </p:nvCxnSpPr>
        <p:spPr>
          <a:xfrm flipH="1">
            <a:off x="8367825" y="4666425"/>
            <a:ext cx="2265600" cy="2040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oogle Shape;152;g2e1663e4760_0_30">
            <a:extLst>
              <a:ext uri="{FF2B5EF4-FFF2-40B4-BE49-F238E27FC236}">
                <a16:creationId xmlns:a16="http://schemas.microsoft.com/office/drawing/2014/main" id="{3B39554C-B35B-420D-BADD-FFF9DAB09A42}"/>
              </a:ext>
            </a:extLst>
          </p:cNvPr>
          <p:cNvCxnSpPr>
            <a:cxnSpLocks/>
          </p:cNvCxnSpPr>
          <p:nvPr/>
        </p:nvCxnSpPr>
        <p:spPr>
          <a:xfrm flipH="1" flipV="1">
            <a:off x="5983372" y="4649038"/>
            <a:ext cx="998018" cy="6000"/>
          </a:xfrm>
          <a:prstGeom prst="straightConnector1">
            <a:avLst/>
          </a:prstGeom>
          <a:noFill/>
          <a:ln w="38100" cap="rnd" cmpd="sng">
            <a:solidFill>
              <a:srgbClr val="BA1670"/>
            </a:solidFill>
            <a:prstDash val="solid"/>
            <a:round/>
            <a:headEnd type="none" w="sm" len="sm"/>
            <a:tailEnd type="arrow" w="sm" len="sm"/>
          </a:ln>
        </p:spPr>
      </p:cxnSp>
    </p:spTree>
    <p:extLst>
      <p:ext uri="{BB962C8B-B14F-4D97-AF65-F5344CB8AC3E}">
        <p14:creationId xmlns:p14="http://schemas.microsoft.com/office/powerpoint/2010/main" val="327371594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94559-9CE1-1888-EBB8-A760FA493B6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Questions we asked 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30DA25-7211-A5D9-3980-E2997F118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077810"/>
              </p:ext>
            </p:extLst>
          </p:nvPr>
        </p:nvGraphicFramePr>
        <p:xfrm>
          <a:off x="1158970" y="1460120"/>
          <a:ext cx="9565447" cy="4160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333">
                  <a:extLst>
                    <a:ext uri="{9D8B030D-6E8A-4147-A177-3AD203B41FA5}">
                      <a16:colId xmlns:a16="http://schemas.microsoft.com/office/drawing/2014/main" val="4000102048"/>
                    </a:ext>
                  </a:extLst>
                </a:gridCol>
                <a:gridCol w="3181333">
                  <a:extLst>
                    <a:ext uri="{9D8B030D-6E8A-4147-A177-3AD203B41FA5}">
                      <a16:colId xmlns:a16="http://schemas.microsoft.com/office/drawing/2014/main" val="3298655728"/>
                    </a:ext>
                  </a:extLst>
                </a:gridCol>
                <a:gridCol w="3202781">
                  <a:extLst>
                    <a:ext uri="{9D8B030D-6E8A-4147-A177-3AD203B41FA5}">
                      <a16:colId xmlns:a16="http://schemas.microsoft.com/office/drawing/2014/main" val="14559002"/>
                    </a:ext>
                  </a:extLst>
                </a:gridCol>
              </a:tblGrid>
              <a:tr h="3769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rgbClr val="BA1670"/>
                          </a:solidFill>
                          <a:latin typeface="Calibri"/>
                        </a:rPr>
                        <a:t>Remote one-to-one interviews </a:t>
                      </a:r>
                    </a:p>
                  </a:txBody>
                  <a:tcPr>
                    <a:lnL w="12700">
                      <a:solidFill>
                        <a:schemeClr val="bg1">
                          <a:lumMod val="65000"/>
                        </a:schemeClr>
                      </a:solidFill>
                    </a:lnL>
                    <a:lnR w="12700">
                      <a:solidFill>
                        <a:schemeClr val="bg1">
                          <a:lumMod val="65000"/>
                        </a:schemeClr>
                      </a:solidFill>
                    </a:lnR>
                    <a:lnT w="12700">
                      <a:solidFill>
                        <a:schemeClr val="bg1">
                          <a:lumMod val="65000"/>
                        </a:schemeClr>
                      </a:solidFill>
                    </a:lnT>
                    <a:lnB w="12700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BA1670"/>
                          </a:solidFill>
                          <a:latin typeface="Calibri"/>
                        </a:rPr>
                        <a:t>Pop-up sessions </a:t>
                      </a:r>
                    </a:p>
                  </a:txBody>
                  <a:tcPr>
                    <a:lnL w="12700">
                      <a:solidFill>
                        <a:schemeClr val="bg1">
                          <a:lumMod val="65000"/>
                        </a:schemeClr>
                      </a:solidFill>
                    </a:lnL>
                    <a:lnR w="12700">
                      <a:solidFill>
                        <a:schemeClr val="bg1">
                          <a:lumMod val="65000"/>
                        </a:schemeClr>
                      </a:solidFill>
                    </a:lnR>
                    <a:lnT w="12700">
                      <a:solidFill>
                        <a:schemeClr val="bg1">
                          <a:lumMod val="65000"/>
                        </a:schemeClr>
                      </a:solidFill>
                    </a:lnT>
                    <a:lnB w="12700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BA1670"/>
                          </a:solidFill>
                          <a:latin typeface="Calibri"/>
                        </a:rPr>
                        <a:t>Focus Group </a:t>
                      </a:r>
                    </a:p>
                  </a:txBody>
                  <a:tcPr>
                    <a:lnL w="12700">
                      <a:solidFill>
                        <a:schemeClr val="bg1">
                          <a:lumMod val="65000"/>
                        </a:schemeClr>
                      </a:solidFill>
                    </a:lnL>
                    <a:lnR w="12700">
                      <a:solidFill>
                        <a:schemeClr val="bg1">
                          <a:lumMod val="65000"/>
                        </a:schemeClr>
                      </a:solidFill>
                    </a:lnR>
                    <a:lnT w="12700">
                      <a:solidFill>
                        <a:schemeClr val="bg1">
                          <a:lumMod val="65000"/>
                        </a:schemeClr>
                      </a:solidFill>
                    </a:lnT>
                    <a:lnB w="12700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53277"/>
                  </a:ext>
                </a:extLst>
              </a:tr>
              <a:tr h="1166812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On a scale of 1-5, 1 being very hard, 5 being very easy, how would you rate the design of this page? [in terms of layout/</a:t>
                      </a:r>
                      <a:r>
                        <a:rPr lang="en-US" sz="1400" b="0" i="0" u="none" strike="noStrike" noProof="0" err="1">
                          <a:solidFill>
                            <a:schemeClr val="tx1"/>
                          </a:solidFill>
                          <a:latin typeface="Calibri"/>
                        </a:rPr>
                        <a:t>colours</a:t>
                      </a: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?]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65000"/>
                        </a:schemeClr>
                      </a:solidFill>
                    </a:lnL>
                    <a:lnR w="12700">
                      <a:solidFill>
                        <a:schemeClr val="bg1">
                          <a:lumMod val="65000"/>
                        </a:schemeClr>
                      </a:solidFill>
                    </a:lnR>
                    <a:lnT w="12700">
                      <a:solidFill>
                        <a:schemeClr val="bg1">
                          <a:lumMod val="65000"/>
                        </a:schemeClr>
                      </a:solidFill>
                    </a:lnT>
                    <a:lnB w="12700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</a:rPr>
                        <a:t>Have you ever used the Redbridge website?</a:t>
                      </a:r>
                    </a:p>
                  </a:txBody>
                  <a:tcPr>
                    <a:lnL w="12700">
                      <a:solidFill>
                        <a:schemeClr val="bg1">
                          <a:lumMod val="65000"/>
                        </a:schemeClr>
                      </a:solidFill>
                    </a:lnL>
                    <a:lnR w="12700">
                      <a:solidFill>
                        <a:schemeClr val="bg1">
                          <a:lumMod val="65000"/>
                        </a:schemeClr>
                      </a:solidFill>
                    </a:lnR>
                    <a:lnT w="12700">
                      <a:solidFill>
                        <a:schemeClr val="bg1">
                          <a:lumMod val="65000"/>
                        </a:schemeClr>
                      </a:solidFill>
                    </a:lnT>
                    <a:lnB w="12700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</a:rPr>
                        <a:t>What are examples of good websites?</a:t>
                      </a:r>
                    </a:p>
                  </a:txBody>
                  <a:tcPr>
                    <a:lnL w="12700">
                      <a:solidFill>
                        <a:schemeClr val="bg1">
                          <a:lumMod val="65000"/>
                        </a:schemeClr>
                      </a:solidFill>
                    </a:lnL>
                    <a:lnR w="12700">
                      <a:solidFill>
                        <a:schemeClr val="bg1">
                          <a:lumMod val="65000"/>
                        </a:schemeClr>
                      </a:solidFill>
                    </a:lnR>
                    <a:lnT w="12700">
                      <a:solidFill>
                        <a:schemeClr val="bg1">
                          <a:lumMod val="65000"/>
                        </a:schemeClr>
                      </a:solidFill>
                    </a:lnT>
                    <a:lnB w="12700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118881"/>
                  </a:ext>
                </a:extLst>
              </a:tr>
              <a:tr h="613913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</a:rPr>
                        <a:t>Does the order of the page make sense?</a:t>
                      </a:r>
                    </a:p>
                  </a:txBody>
                  <a:tcPr>
                    <a:lnL w="12700">
                      <a:solidFill>
                        <a:schemeClr val="bg1">
                          <a:lumMod val="65000"/>
                        </a:schemeClr>
                      </a:solidFill>
                    </a:lnL>
                    <a:lnR w="12700">
                      <a:solidFill>
                        <a:schemeClr val="bg1">
                          <a:lumMod val="65000"/>
                        </a:schemeClr>
                      </a:solidFill>
                    </a:lnR>
                    <a:lnT w="12700">
                      <a:solidFill>
                        <a:schemeClr val="bg1">
                          <a:lumMod val="65000"/>
                        </a:schemeClr>
                      </a:solidFill>
                    </a:lnT>
                    <a:lnB w="12700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</a:rPr>
                        <a:t>What do you like about our new designs?</a:t>
                      </a:r>
                    </a:p>
                  </a:txBody>
                  <a:tcPr>
                    <a:lnL w="12700">
                      <a:solidFill>
                        <a:schemeClr val="bg1">
                          <a:lumMod val="65000"/>
                        </a:schemeClr>
                      </a:solidFill>
                    </a:lnL>
                    <a:lnR w="12700">
                      <a:solidFill>
                        <a:schemeClr val="bg1">
                          <a:lumMod val="65000"/>
                        </a:schemeClr>
                      </a:solidFill>
                    </a:lnR>
                    <a:lnT w="12700">
                      <a:solidFill>
                        <a:schemeClr val="bg1">
                          <a:lumMod val="65000"/>
                        </a:schemeClr>
                      </a:solidFill>
                    </a:lnT>
                    <a:lnB w="12700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What do you expect to see on a council website?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65000"/>
                        </a:schemeClr>
                      </a:solidFill>
                    </a:lnL>
                    <a:lnR w="12700">
                      <a:solidFill>
                        <a:schemeClr val="bg1">
                          <a:lumMod val="65000"/>
                        </a:schemeClr>
                      </a:solidFill>
                    </a:lnR>
                    <a:lnT w="12700">
                      <a:solidFill>
                        <a:schemeClr val="bg1">
                          <a:lumMod val="65000"/>
                        </a:schemeClr>
                      </a:solidFill>
                    </a:lnT>
                    <a:lnB w="12700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472148"/>
                  </a:ext>
                </a:extLst>
              </a:tr>
              <a:tr h="872402"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</a:rPr>
                        <a:t>Is there anything that you would rearrange? If yes, why?</a:t>
                      </a:r>
                    </a:p>
                  </a:txBody>
                  <a:tcPr>
                    <a:lnL w="12700">
                      <a:solidFill>
                        <a:schemeClr val="bg1">
                          <a:lumMod val="65000"/>
                        </a:schemeClr>
                      </a:solidFill>
                    </a:lnL>
                    <a:lnR w="12700">
                      <a:solidFill>
                        <a:schemeClr val="bg1">
                          <a:lumMod val="65000"/>
                        </a:schemeClr>
                      </a:solidFill>
                    </a:lnR>
                    <a:lnT w="12700">
                      <a:solidFill>
                        <a:schemeClr val="bg1">
                          <a:lumMod val="65000"/>
                        </a:schemeClr>
                      </a:solidFill>
                    </a:lnT>
                    <a:lnB w="12700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</a:rPr>
                        <a:t>[Rapid A/B testing] Do you prefer </a:t>
                      </a:r>
                      <a:r>
                        <a:rPr lang="en-US" sz="1400" err="1">
                          <a:solidFill>
                            <a:schemeClr val="tx1"/>
                          </a:solidFill>
                          <a:latin typeface="Calibri"/>
                        </a:rPr>
                        <a:t>coloured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</a:rPr>
                        <a:t> links vs. monochrome links? </a:t>
                      </a:r>
                    </a:p>
                  </a:txBody>
                  <a:tcPr>
                    <a:lnL w="12700">
                      <a:solidFill>
                        <a:schemeClr val="bg1">
                          <a:lumMod val="65000"/>
                        </a:schemeClr>
                      </a:solidFill>
                    </a:lnL>
                    <a:lnR w="12700">
                      <a:solidFill>
                        <a:schemeClr val="bg1">
                          <a:lumMod val="65000"/>
                        </a:schemeClr>
                      </a:solidFill>
                    </a:lnR>
                    <a:lnT w="12700">
                      <a:solidFill>
                        <a:schemeClr val="bg1">
                          <a:lumMod val="65000"/>
                        </a:schemeClr>
                      </a:solidFill>
                    </a:lnT>
                    <a:lnB w="12700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What issues would you expect to solve on these websites?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>
                    <a:lnL w="12700">
                      <a:solidFill>
                        <a:schemeClr val="bg1">
                          <a:lumMod val="65000"/>
                        </a:schemeClr>
                      </a:solidFill>
                    </a:lnL>
                    <a:lnR w="12700">
                      <a:solidFill>
                        <a:schemeClr val="bg1">
                          <a:lumMod val="65000"/>
                        </a:schemeClr>
                      </a:solidFill>
                    </a:lnR>
                    <a:lnT w="12700">
                      <a:solidFill>
                        <a:schemeClr val="bg1">
                          <a:lumMod val="65000"/>
                        </a:schemeClr>
                      </a:solidFill>
                    </a:lnT>
                    <a:lnB w="12700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595372"/>
                  </a:ext>
                </a:extLst>
              </a:tr>
              <a:tr h="1130888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Would you be able to do everything you needed to do on the website?</a:t>
                      </a:r>
                    </a:p>
                  </a:txBody>
                  <a:tcPr>
                    <a:lnL w="12700">
                      <a:solidFill>
                        <a:schemeClr val="bg1">
                          <a:lumMod val="65000"/>
                        </a:schemeClr>
                      </a:solidFill>
                    </a:lnL>
                    <a:lnR w="12700">
                      <a:solidFill>
                        <a:schemeClr val="bg1">
                          <a:lumMod val="65000"/>
                        </a:schemeClr>
                      </a:solidFill>
                    </a:lnR>
                    <a:lnT w="12700">
                      <a:solidFill>
                        <a:schemeClr val="bg1">
                          <a:lumMod val="65000"/>
                        </a:schemeClr>
                      </a:solidFill>
                    </a:lnT>
                    <a:lnB w="12700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/>
                        </a:rPr>
                        <a:t>Do you prefer the design with Links with icons vs. Links without icons?</a:t>
                      </a:r>
                    </a:p>
                  </a:txBody>
                  <a:tcPr>
                    <a:lnL w="12700">
                      <a:solidFill>
                        <a:schemeClr val="bg1">
                          <a:lumMod val="65000"/>
                        </a:schemeClr>
                      </a:solidFill>
                    </a:lnL>
                    <a:lnR w="12700">
                      <a:solidFill>
                        <a:schemeClr val="bg1">
                          <a:lumMod val="65000"/>
                        </a:schemeClr>
                      </a:solidFill>
                    </a:lnR>
                    <a:lnT w="12700">
                      <a:solidFill>
                        <a:schemeClr val="bg1">
                          <a:lumMod val="65000"/>
                        </a:schemeClr>
                      </a:solidFill>
                    </a:lnT>
                    <a:lnB w="12700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Are there any aspects of the current design that you would like to see retained in the new design?</a:t>
                      </a:r>
                    </a:p>
                  </a:txBody>
                  <a:tcPr>
                    <a:lnL w="12700">
                      <a:solidFill>
                        <a:schemeClr val="bg1">
                          <a:lumMod val="65000"/>
                        </a:schemeClr>
                      </a:solidFill>
                    </a:lnL>
                    <a:lnR w="12700">
                      <a:solidFill>
                        <a:schemeClr val="bg1">
                          <a:lumMod val="65000"/>
                        </a:schemeClr>
                      </a:solidFill>
                    </a:lnR>
                    <a:lnT w="12700">
                      <a:solidFill>
                        <a:schemeClr val="bg1">
                          <a:lumMod val="65000"/>
                        </a:schemeClr>
                      </a:solidFill>
                    </a:lnT>
                    <a:lnB w="12700">
                      <a:solidFill>
                        <a:schemeClr val="bg1">
                          <a:lumMod val="65000"/>
                        </a:schemeClr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30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126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70C470-D4EB-50A6-5E28-ABBECF2168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9656" y="1072527"/>
            <a:ext cx="8332687" cy="57854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DC55D7-D9D3-8A81-0FD9-AB986BA79565}"/>
              </a:ext>
            </a:extLst>
          </p:cNvPr>
          <p:cNvSpPr/>
          <p:nvPr/>
        </p:nvSpPr>
        <p:spPr>
          <a:xfrm>
            <a:off x="0" y="1071154"/>
            <a:ext cx="12192000" cy="5786846"/>
          </a:xfrm>
          <a:prstGeom prst="rect">
            <a:avLst/>
          </a:prstGeom>
          <a:solidFill>
            <a:srgbClr val="BA1670">
              <a:alpha val="8538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2E8BA-3481-46E0-153A-374AC3FB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>
                <a:solidFill>
                  <a:srgbClr val="BA1670"/>
                </a:solidFill>
              </a:rPr>
              <a:t>INSIGHTS</a:t>
            </a:r>
          </a:p>
        </p:txBody>
      </p:sp>
    </p:spTree>
    <p:extLst>
      <p:ext uri="{BB962C8B-B14F-4D97-AF65-F5344CB8AC3E}">
        <p14:creationId xmlns:p14="http://schemas.microsoft.com/office/powerpoint/2010/main" val="989298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a60381-9969-4f66-92db-269e31919286">
      <Terms xmlns="http://schemas.microsoft.com/office/infopath/2007/PartnerControls"/>
    </lcf76f155ced4ddcb4097134ff3c332f>
    <TaxCatchAll xmlns="ba6b0140-473d-47be-bb86-a7a39ef21eb5" xsi:nil="true"/>
    <_Flow_SignoffStatus xmlns="48a60381-9969-4f66-92db-269e3191928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EB78FB1A48F48AB98A97FBAE46542" ma:contentTypeVersion="19" ma:contentTypeDescription="Create a new document." ma:contentTypeScope="" ma:versionID="e486bb72c05e53c7f8229a4e25588eaa">
  <xsd:schema xmlns:xsd="http://www.w3.org/2001/XMLSchema" xmlns:xs="http://www.w3.org/2001/XMLSchema" xmlns:p="http://schemas.microsoft.com/office/2006/metadata/properties" xmlns:ns2="48a60381-9969-4f66-92db-269e31919286" xmlns:ns3="ba6b0140-473d-47be-bb86-a7a39ef21eb5" targetNamespace="http://schemas.microsoft.com/office/2006/metadata/properties" ma:root="true" ma:fieldsID="4ffd0f28cb319bc898c6e9f9d0e5cfeb" ns2:_="" ns3:_="">
    <xsd:import namespace="48a60381-9969-4f66-92db-269e31919286"/>
    <xsd:import namespace="ba6b0140-473d-47be-bb86-a7a39ef21e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a60381-9969-4f66-92db-269e319192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5c6f1e8-5cfd-4b43-8046-e8a77ccb29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b0140-473d-47be-bb86-a7a39ef21eb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0cf2b00-5e27-4992-8c06-538d68e986b0}" ma:internalName="TaxCatchAll" ma:showField="CatchAllData" ma:web="ba6b0140-473d-47be-bb86-a7a39ef21e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4706B8-F2EB-4DA6-9D37-EA8C642F20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7D27B4-622D-4C31-92A1-0E7EE0F596B6}">
  <ds:schemaRefs>
    <ds:schemaRef ds:uri="http://schemas.microsoft.com/office/2006/metadata/properties"/>
    <ds:schemaRef ds:uri="http://schemas.microsoft.com/office/infopath/2007/PartnerControls"/>
    <ds:schemaRef ds:uri="48a60381-9969-4f66-92db-269e31919286"/>
    <ds:schemaRef ds:uri="ba6b0140-473d-47be-bb86-a7a39ef21eb5"/>
  </ds:schemaRefs>
</ds:datastoreItem>
</file>

<file path=customXml/itemProps3.xml><?xml version="1.0" encoding="utf-8"?>
<ds:datastoreItem xmlns:ds="http://schemas.openxmlformats.org/officeDocument/2006/customXml" ds:itemID="{E64AD29C-9CB7-4DCC-9218-26AC353704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a60381-9969-4f66-92db-269e31919286"/>
    <ds:schemaRef ds:uri="ba6b0140-473d-47be-bb86-a7a39ef21e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1808</Words>
  <Application>Microsoft Office PowerPoint</Application>
  <PresentationFormat>Widescreen</PresentationFormat>
  <Paragraphs>234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Arial,Sans-Serif</vt:lpstr>
      <vt:lpstr>Calibri</vt:lpstr>
      <vt:lpstr>Myriad Pro</vt:lpstr>
      <vt:lpstr>Myriad Pro Light</vt:lpstr>
      <vt:lpstr>Office Theme</vt:lpstr>
      <vt:lpstr>Redesign of Redbridge.gov.uk</vt:lpstr>
      <vt:lpstr>Content</vt:lpstr>
      <vt:lpstr>BACKGROUND</vt:lpstr>
      <vt:lpstr>The objectives</vt:lpstr>
      <vt:lpstr>What we did</vt:lpstr>
      <vt:lpstr>Who we engaged</vt:lpstr>
      <vt:lpstr>Our approach</vt:lpstr>
      <vt:lpstr>Questions we asked </vt:lpstr>
      <vt:lpstr>INSIGHTS</vt:lpstr>
      <vt:lpstr>Summary </vt:lpstr>
      <vt:lpstr>Main takeaways</vt:lpstr>
      <vt:lpstr>Images, icons &amp; colours</vt:lpstr>
      <vt:lpstr>Images, icons &amp; colours (cont.)</vt:lpstr>
      <vt:lpstr>Simple &amp; clear language</vt:lpstr>
      <vt:lpstr>Accessibility</vt:lpstr>
      <vt:lpstr>Navigation</vt:lpstr>
      <vt:lpstr>Review page length </vt:lpstr>
      <vt:lpstr>Communication with the Council</vt:lpstr>
      <vt:lpstr>Challenges &amp; solutions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Redesign of Redbridge.gov.uk</dc:title>
  <dc:creator>Ismail Mohammed</dc:creator>
  <cp:lastModifiedBy>Nadeem Butt</cp:lastModifiedBy>
  <cp:revision>177</cp:revision>
  <dcterms:created xsi:type="dcterms:W3CDTF">2024-09-09T11:21:52Z</dcterms:created>
  <dcterms:modified xsi:type="dcterms:W3CDTF">2025-07-22T10:19:52Z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0x01010032AEB78FB1A48F48AB98A97FBAE46542</vt:lpwstr>
  </property>
  <property fmtid="{D5CDD505-2E9C-101B-9397-08002B2CF9AE}" pid="3" name="MediaServiceImageTags">
    <vt:lpwstr/>
  </property>
</Properties>
</file>